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22" r:id="rId2"/>
    <p:sldId id="320" r:id="rId3"/>
    <p:sldId id="321" r:id="rId4"/>
    <p:sldId id="293" r:id="rId5"/>
    <p:sldId id="364" r:id="rId6"/>
    <p:sldId id="365" r:id="rId7"/>
    <p:sldId id="370" r:id="rId8"/>
    <p:sldId id="371" r:id="rId9"/>
    <p:sldId id="367" r:id="rId10"/>
    <p:sldId id="369" r:id="rId11"/>
    <p:sldId id="372" r:id="rId12"/>
    <p:sldId id="319" r:id="rId13"/>
    <p:sldId id="368" r:id="rId14"/>
    <p:sldId id="366" r:id="rId15"/>
    <p:sldId id="377" r:id="rId16"/>
    <p:sldId id="375" r:id="rId17"/>
    <p:sldId id="325" r:id="rId18"/>
    <p:sldId id="374" r:id="rId19"/>
    <p:sldId id="324" r:id="rId20"/>
    <p:sldId id="376" r:id="rId21"/>
    <p:sldId id="381" r:id="rId22"/>
    <p:sldId id="382" r:id="rId23"/>
    <p:sldId id="383" r:id="rId24"/>
    <p:sldId id="385" r:id="rId25"/>
    <p:sldId id="384" r:id="rId26"/>
    <p:sldId id="386" r:id="rId27"/>
    <p:sldId id="387" r:id="rId28"/>
    <p:sldId id="390" r:id="rId29"/>
    <p:sldId id="391" r:id="rId30"/>
    <p:sldId id="393" r:id="rId31"/>
    <p:sldId id="394" r:id="rId32"/>
    <p:sldId id="418" r:id="rId33"/>
    <p:sldId id="406" r:id="rId34"/>
    <p:sldId id="396" r:id="rId35"/>
    <p:sldId id="408" r:id="rId36"/>
    <p:sldId id="409" r:id="rId37"/>
    <p:sldId id="410" r:id="rId38"/>
    <p:sldId id="411" r:id="rId39"/>
    <p:sldId id="412" r:id="rId40"/>
    <p:sldId id="398" r:id="rId41"/>
    <p:sldId id="419" r:id="rId42"/>
    <p:sldId id="420" r:id="rId43"/>
    <p:sldId id="401" r:id="rId44"/>
    <p:sldId id="422" r:id="rId45"/>
    <p:sldId id="421" r:id="rId46"/>
    <p:sldId id="400" r:id="rId47"/>
    <p:sldId id="362" r:id="rId48"/>
    <p:sldId id="356" r:id="rId49"/>
    <p:sldId id="336" r:id="rId50"/>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225"/>
    <a:srgbClr val="FFFE64"/>
    <a:srgbClr val="EB3D6E"/>
    <a:srgbClr val="B587EB"/>
    <a:srgbClr val="8AF664"/>
    <a:srgbClr val="7CEB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2" autoAdjust="0"/>
    <p:restoredTop sz="82041" autoAdjust="0"/>
  </p:normalViewPr>
  <p:slideViewPr>
    <p:cSldViewPr>
      <p:cViewPr>
        <p:scale>
          <a:sx n="60" d="100"/>
          <a:sy n="60" d="100"/>
        </p:scale>
        <p:origin x="-804" y="2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BF3E1-729B-4F6E-AAB5-2D6E6FCEC80B}" type="doc">
      <dgm:prSet loTypeId="urn:microsoft.com/office/officeart/2005/8/layout/venn1" loCatId="relationship" qsTypeId="urn:microsoft.com/office/officeart/2005/8/quickstyle/simple1" qsCatId="simple" csTypeId="urn:microsoft.com/office/officeart/2005/8/colors/colorful4" csCatId="colorful" phldr="1"/>
      <dgm:spPr/>
    </dgm:pt>
    <dgm:pt modelId="{F7FA4560-D3AC-4CAF-9B72-5586F273C44F}">
      <dgm:prSet phldrT="[Text]" custT="1"/>
      <dgm:spPr/>
      <dgm:t>
        <a:bodyPr/>
        <a:lstStyle/>
        <a:p>
          <a:r>
            <a:rPr lang="en-GB" sz="3600" dirty="0"/>
            <a:t>Physical</a:t>
          </a:r>
        </a:p>
      </dgm:t>
    </dgm:pt>
    <dgm:pt modelId="{CCCA5DD8-16CF-45DF-ABB5-2EE44F536690}" type="parTrans" cxnId="{4545FBDB-D6E1-45B8-8310-3AC456395D91}">
      <dgm:prSet/>
      <dgm:spPr/>
      <dgm:t>
        <a:bodyPr/>
        <a:lstStyle/>
        <a:p>
          <a:endParaRPr lang="en-GB"/>
        </a:p>
      </dgm:t>
    </dgm:pt>
    <dgm:pt modelId="{4CB69443-4303-413C-B6C9-C31118A2F2CD}" type="sibTrans" cxnId="{4545FBDB-D6E1-45B8-8310-3AC456395D91}">
      <dgm:prSet/>
      <dgm:spPr/>
      <dgm:t>
        <a:bodyPr/>
        <a:lstStyle/>
        <a:p>
          <a:endParaRPr lang="en-GB"/>
        </a:p>
      </dgm:t>
    </dgm:pt>
    <dgm:pt modelId="{0CE72EBF-86A6-4242-8C0A-98B14495312E}">
      <dgm:prSet phldrT="[Text]" custT="1"/>
      <dgm:spPr/>
      <dgm:t>
        <a:bodyPr/>
        <a:lstStyle/>
        <a:p>
          <a:r>
            <a:rPr lang="en-GB" sz="1300" dirty="0"/>
            <a:t>Psychological</a:t>
          </a:r>
        </a:p>
      </dgm:t>
    </dgm:pt>
    <dgm:pt modelId="{81EFC162-F324-40FF-AD94-E8FA1E6A20F8}" type="parTrans" cxnId="{A57E2F61-2264-489C-ABC6-D0B70DCF1F1C}">
      <dgm:prSet/>
      <dgm:spPr/>
      <dgm:t>
        <a:bodyPr/>
        <a:lstStyle/>
        <a:p>
          <a:endParaRPr lang="en-GB"/>
        </a:p>
      </dgm:t>
    </dgm:pt>
    <dgm:pt modelId="{CF52F58A-67E1-47F9-8C1A-957AD3FEBE95}" type="sibTrans" cxnId="{A57E2F61-2264-489C-ABC6-D0B70DCF1F1C}">
      <dgm:prSet/>
      <dgm:spPr/>
      <dgm:t>
        <a:bodyPr/>
        <a:lstStyle/>
        <a:p>
          <a:endParaRPr lang="en-GB"/>
        </a:p>
      </dgm:t>
    </dgm:pt>
    <dgm:pt modelId="{0EA3D141-1397-4F92-A035-9330D90627B2}">
      <dgm:prSet phldrT="[Text]" custT="1"/>
      <dgm:spPr/>
      <dgm:t>
        <a:bodyPr/>
        <a:lstStyle/>
        <a:p>
          <a:r>
            <a:rPr lang="en-GB" sz="3200" dirty="0"/>
            <a:t>Social</a:t>
          </a:r>
          <a:endParaRPr lang="en-GB" sz="1900" dirty="0"/>
        </a:p>
      </dgm:t>
    </dgm:pt>
    <dgm:pt modelId="{BAA3BE36-51A7-45A7-A224-0D9ABD6001A7}" type="parTrans" cxnId="{7B683DA3-9271-4E62-80A6-C46405AA0B0E}">
      <dgm:prSet/>
      <dgm:spPr/>
      <dgm:t>
        <a:bodyPr/>
        <a:lstStyle/>
        <a:p>
          <a:endParaRPr lang="en-GB"/>
        </a:p>
      </dgm:t>
    </dgm:pt>
    <dgm:pt modelId="{4AD47CDD-3B0C-47B3-B961-EDCA7C3AC8EA}" type="sibTrans" cxnId="{7B683DA3-9271-4E62-80A6-C46405AA0B0E}">
      <dgm:prSet/>
      <dgm:spPr/>
      <dgm:t>
        <a:bodyPr/>
        <a:lstStyle/>
        <a:p>
          <a:endParaRPr lang="en-GB"/>
        </a:p>
      </dgm:t>
    </dgm:pt>
    <dgm:pt modelId="{F7A29AB2-CC9E-4E67-A162-D9EF2FEF7E87}">
      <dgm:prSet/>
      <dgm:spPr/>
      <dgm:t>
        <a:bodyPr/>
        <a:lstStyle/>
        <a:p>
          <a:r>
            <a:rPr lang="en-GB" dirty="0"/>
            <a:t>Emotional</a:t>
          </a:r>
        </a:p>
      </dgm:t>
    </dgm:pt>
    <dgm:pt modelId="{0E6F8D46-6EA2-49E5-9942-1D7411FC7CCE}" type="parTrans" cxnId="{AB63A9F9-FDB8-463E-B97F-C911390D482D}">
      <dgm:prSet/>
      <dgm:spPr/>
      <dgm:t>
        <a:bodyPr/>
        <a:lstStyle/>
        <a:p>
          <a:endParaRPr lang="en-GB"/>
        </a:p>
      </dgm:t>
    </dgm:pt>
    <dgm:pt modelId="{65A3F5B2-1909-4AF0-B3DB-C8A4AF9510FA}" type="sibTrans" cxnId="{AB63A9F9-FDB8-463E-B97F-C911390D482D}">
      <dgm:prSet/>
      <dgm:spPr/>
      <dgm:t>
        <a:bodyPr/>
        <a:lstStyle/>
        <a:p>
          <a:endParaRPr lang="en-GB"/>
        </a:p>
      </dgm:t>
    </dgm:pt>
    <dgm:pt modelId="{20F90D1A-AE57-4BF8-8609-1111A67EB732}" type="pres">
      <dgm:prSet presAssocID="{AFDBF3E1-729B-4F6E-AAB5-2D6E6FCEC80B}" presName="compositeShape" presStyleCnt="0">
        <dgm:presLayoutVars>
          <dgm:chMax val="7"/>
          <dgm:dir/>
          <dgm:resizeHandles val="exact"/>
        </dgm:presLayoutVars>
      </dgm:prSet>
      <dgm:spPr/>
    </dgm:pt>
    <dgm:pt modelId="{34913D31-2755-4FBC-9710-AED686BF5ABB}" type="pres">
      <dgm:prSet presAssocID="{F7FA4560-D3AC-4CAF-9B72-5586F273C44F}" presName="circ1" presStyleLbl="vennNode1" presStyleIdx="0" presStyleCnt="4"/>
      <dgm:spPr/>
      <dgm:t>
        <a:bodyPr/>
        <a:lstStyle/>
        <a:p>
          <a:endParaRPr lang="en-GB"/>
        </a:p>
      </dgm:t>
    </dgm:pt>
    <dgm:pt modelId="{EB327C1B-0315-451B-BA24-FF613D9BA065}" type="pres">
      <dgm:prSet presAssocID="{F7FA4560-D3AC-4CAF-9B72-5586F273C44F}" presName="circ1Tx" presStyleLbl="revTx" presStyleIdx="0" presStyleCnt="0">
        <dgm:presLayoutVars>
          <dgm:chMax val="0"/>
          <dgm:chPref val="0"/>
          <dgm:bulletEnabled val="1"/>
        </dgm:presLayoutVars>
      </dgm:prSet>
      <dgm:spPr/>
      <dgm:t>
        <a:bodyPr/>
        <a:lstStyle/>
        <a:p>
          <a:endParaRPr lang="en-GB"/>
        </a:p>
      </dgm:t>
    </dgm:pt>
    <dgm:pt modelId="{3F224F2B-21FB-4FE6-A48F-4D975006CAD9}" type="pres">
      <dgm:prSet presAssocID="{0CE72EBF-86A6-4242-8C0A-98B14495312E}" presName="circ2" presStyleLbl="vennNode1" presStyleIdx="1" presStyleCnt="4"/>
      <dgm:spPr/>
      <dgm:t>
        <a:bodyPr/>
        <a:lstStyle/>
        <a:p>
          <a:endParaRPr lang="en-GB"/>
        </a:p>
      </dgm:t>
    </dgm:pt>
    <dgm:pt modelId="{85D0880F-0854-4422-A14A-6E404869E432}" type="pres">
      <dgm:prSet presAssocID="{0CE72EBF-86A6-4242-8C0A-98B14495312E}" presName="circ2Tx" presStyleLbl="revTx" presStyleIdx="0" presStyleCnt="0">
        <dgm:presLayoutVars>
          <dgm:chMax val="0"/>
          <dgm:chPref val="0"/>
          <dgm:bulletEnabled val="1"/>
        </dgm:presLayoutVars>
      </dgm:prSet>
      <dgm:spPr/>
      <dgm:t>
        <a:bodyPr/>
        <a:lstStyle/>
        <a:p>
          <a:endParaRPr lang="en-GB"/>
        </a:p>
      </dgm:t>
    </dgm:pt>
    <dgm:pt modelId="{AAD843E6-5620-4EA7-9EEB-C860ED4962C7}" type="pres">
      <dgm:prSet presAssocID="{0EA3D141-1397-4F92-A035-9330D90627B2}" presName="circ3" presStyleLbl="vennNode1" presStyleIdx="2" presStyleCnt="4"/>
      <dgm:spPr/>
      <dgm:t>
        <a:bodyPr/>
        <a:lstStyle/>
        <a:p>
          <a:endParaRPr lang="en-GB"/>
        </a:p>
      </dgm:t>
    </dgm:pt>
    <dgm:pt modelId="{D2B831E5-72AA-4A57-8F67-7371C40BA186}" type="pres">
      <dgm:prSet presAssocID="{0EA3D141-1397-4F92-A035-9330D90627B2}" presName="circ3Tx" presStyleLbl="revTx" presStyleIdx="0" presStyleCnt="0">
        <dgm:presLayoutVars>
          <dgm:chMax val="0"/>
          <dgm:chPref val="0"/>
          <dgm:bulletEnabled val="1"/>
        </dgm:presLayoutVars>
      </dgm:prSet>
      <dgm:spPr/>
      <dgm:t>
        <a:bodyPr/>
        <a:lstStyle/>
        <a:p>
          <a:endParaRPr lang="en-GB"/>
        </a:p>
      </dgm:t>
    </dgm:pt>
    <dgm:pt modelId="{9B627EED-8D1D-4E45-8364-64E9F6A7EB01}" type="pres">
      <dgm:prSet presAssocID="{F7A29AB2-CC9E-4E67-A162-D9EF2FEF7E87}" presName="circ4" presStyleLbl="vennNode1" presStyleIdx="3" presStyleCnt="4"/>
      <dgm:spPr/>
      <dgm:t>
        <a:bodyPr/>
        <a:lstStyle/>
        <a:p>
          <a:endParaRPr lang="en-GB"/>
        </a:p>
      </dgm:t>
    </dgm:pt>
    <dgm:pt modelId="{2DB433D7-C6FE-4357-BF8E-AB0CF61B6ABB}" type="pres">
      <dgm:prSet presAssocID="{F7A29AB2-CC9E-4E67-A162-D9EF2FEF7E87}" presName="circ4Tx" presStyleLbl="revTx" presStyleIdx="0" presStyleCnt="0">
        <dgm:presLayoutVars>
          <dgm:chMax val="0"/>
          <dgm:chPref val="0"/>
          <dgm:bulletEnabled val="1"/>
        </dgm:presLayoutVars>
      </dgm:prSet>
      <dgm:spPr/>
      <dgm:t>
        <a:bodyPr/>
        <a:lstStyle/>
        <a:p>
          <a:endParaRPr lang="en-GB"/>
        </a:p>
      </dgm:t>
    </dgm:pt>
  </dgm:ptLst>
  <dgm:cxnLst>
    <dgm:cxn modelId="{4545FBDB-D6E1-45B8-8310-3AC456395D91}" srcId="{AFDBF3E1-729B-4F6E-AAB5-2D6E6FCEC80B}" destId="{F7FA4560-D3AC-4CAF-9B72-5586F273C44F}" srcOrd="0" destOrd="0" parTransId="{CCCA5DD8-16CF-45DF-ABB5-2EE44F536690}" sibTransId="{4CB69443-4303-413C-B6C9-C31118A2F2CD}"/>
    <dgm:cxn modelId="{6B282D8F-6049-4431-860A-13E9409E83CA}" type="presOf" srcId="{0EA3D141-1397-4F92-A035-9330D90627B2}" destId="{AAD843E6-5620-4EA7-9EEB-C860ED4962C7}" srcOrd="0" destOrd="0" presId="urn:microsoft.com/office/officeart/2005/8/layout/venn1"/>
    <dgm:cxn modelId="{A57E2F61-2264-489C-ABC6-D0B70DCF1F1C}" srcId="{AFDBF3E1-729B-4F6E-AAB5-2D6E6FCEC80B}" destId="{0CE72EBF-86A6-4242-8C0A-98B14495312E}" srcOrd="1" destOrd="0" parTransId="{81EFC162-F324-40FF-AD94-E8FA1E6A20F8}" sibTransId="{CF52F58A-67E1-47F9-8C1A-957AD3FEBE95}"/>
    <dgm:cxn modelId="{C7E0C973-BCD4-4E46-B229-1DCD3B7A4586}" type="presOf" srcId="{0EA3D141-1397-4F92-A035-9330D90627B2}" destId="{D2B831E5-72AA-4A57-8F67-7371C40BA186}" srcOrd="1" destOrd="0" presId="urn:microsoft.com/office/officeart/2005/8/layout/venn1"/>
    <dgm:cxn modelId="{1F0E164C-1CF6-45D4-A4DA-82E6A4F2A824}" type="presOf" srcId="{F7A29AB2-CC9E-4E67-A162-D9EF2FEF7E87}" destId="{2DB433D7-C6FE-4357-BF8E-AB0CF61B6ABB}" srcOrd="1" destOrd="0" presId="urn:microsoft.com/office/officeart/2005/8/layout/venn1"/>
    <dgm:cxn modelId="{AB63A9F9-FDB8-463E-B97F-C911390D482D}" srcId="{AFDBF3E1-729B-4F6E-AAB5-2D6E6FCEC80B}" destId="{F7A29AB2-CC9E-4E67-A162-D9EF2FEF7E87}" srcOrd="3" destOrd="0" parTransId="{0E6F8D46-6EA2-49E5-9942-1D7411FC7CCE}" sibTransId="{65A3F5B2-1909-4AF0-B3DB-C8A4AF9510FA}"/>
    <dgm:cxn modelId="{48A7CF51-C8E1-423D-B545-03E1B6C54A1E}" type="presOf" srcId="{F7FA4560-D3AC-4CAF-9B72-5586F273C44F}" destId="{34913D31-2755-4FBC-9710-AED686BF5ABB}" srcOrd="0" destOrd="0" presId="urn:microsoft.com/office/officeart/2005/8/layout/venn1"/>
    <dgm:cxn modelId="{B3989923-13DB-4543-B02B-73708D71CCBE}" type="presOf" srcId="{F7A29AB2-CC9E-4E67-A162-D9EF2FEF7E87}" destId="{9B627EED-8D1D-4E45-8364-64E9F6A7EB01}" srcOrd="0" destOrd="0" presId="urn:microsoft.com/office/officeart/2005/8/layout/venn1"/>
    <dgm:cxn modelId="{8BC84AE7-1D1A-4752-AFE2-92E31A7B7AD3}" type="presOf" srcId="{0CE72EBF-86A6-4242-8C0A-98B14495312E}" destId="{85D0880F-0854-4422-A14A-6E404869E432}" srcOrd="1" destOrd="0" presId="urn:microsoft.com/office/officeart/2005/8/layout/venn1"/>
    <dgm:cxn modelId="{2D9DDCF4-E302-41BC-A3DA-F01A084A3216}" type="presOf" srcId="{F7FA4560-D3AC-4CAF-9B72-5586F273C44F}" destId="{EB327C1B-0315-451B-BA24-FF613D9BA065}" srcOrd="1" destOrd="0" presId="urn:microsoft.com/office/officeart/2005/8/layout/venn1"/>
    <dgm:cxn modelId="{16A4225C-E545-424F-8340-6CF93FAA1998}" type="presOf" srcId="{AFDBF3E1-729B-4F6E-AAB5-2D6E6FCEC80B}" destId="{20F90D1A-AE57-4BF8-8609-1111A67EB732}" srcOrd="0" destOrd="0" presId="urn:microsoft.com/office/officeart/2005/8/layout/venn1"/>
    <dgm:cxn modelId="{7B683DA3-9271-4E62-80A6-C46405AA0B0E}" srcId="{AFDBF3E1-729B-4F6E-AAB5-2D6E6FCEC80B}" destId="{0EA3D141-1397-4F92-A035-9330D90627B2}" srcOrd="2" destOrd="0" parTransId="{BAA3BE36-51A7-45A7-A224-0D9ABD6001A7}" sibTransId="{4AD47CDD-3B0C-47B3-B961-EDCA7C3AC8EA}"/>
    <dgm:cxn modelId="{97552B5B-E68E-4BB0-84E7-C7E3A761CD9E}" type="presOf" srcId="{0CE72EBF-86A6-4242-8C0A-98B14495312E}" destId="{3F224F2B-21FB-4FE6-A48F-4D975006CAD9}" srcOrd="0" destOrd="0" presId="urn:microsoft.com/office/officeart/2005/8/layout/venn1"/>
    <dgm:cxn modelId="{A11EE223-F039-4857-97B7-22A1D6E6860F}" type="presParOf" srcId="{20F90D1A-AE57-4BF8-8609-1111A67EB732}" destId="{34913D31-2755-4FBC-9710-AED686BF5ABB}" srcOrd="0" destOrd="0" presId="urn:microsoft.com/office/officeart/2005/8/layout/venn1"/>
    <dgm:cxn modelId="{8F71E598-3C29-451A-85F9-2B1F39D15107}" type="presParOf" srcId="{20F90D1A-AE57-4BF8-8609-1111A67EB732}" destId="{EB327C1B-0315-451B-BA24-FF613D9BA065}" srcOrd="1" destOrd="0" presId="urn:microsoft.com/office/officeart/2005/8/layout/venn1"/>
    <dgm:cxn modelId="{5CCD5FF3-FC81-4DC1-A7D3-1FA1651FAA49}" type="presParOf" srcId="{20F90D1A-AE57-4BF8-8609-1111A67EB732}" destId="{3F224F2B-21FB-4FE6-A48F-4D975006CAD9}" srcOrd="2" destOrd="0" presId="urn:microsoft.com/office/officeart/2005/8/layout/venn1"/>
    <dgm:cxn modelId="{1FE09403-4187-4B78-B4D6-6E7D24E5931C}" type="presParOf" srcId="{20F90D1A-AE57-4BF8-8609-1111A67EB732}" destId="{85D0880F-0854-4422-A14A-6E404869E432}" srcOrd="3" destOrd="0" presId="urn:microsoft.com/office/officeart/2005/8/layout/venn1"/>
    <dgm:cxn modelId="{ECCE2518-41DE-4CAA-A2BD-E51502CFE566}" type="presParOf" srcId="{20F90D1A-AE57-4BF8-8609-1111A67EB732}" destId="{AAD843E6-5620-4EA7-9EEB-C860ED4962C7}" srcOrd="4" destOrd="0" presId="urn:microsoft.com/office/officeart/2005/8/layout/venn1"/>
    <dgm:cxn modelId="{A3AEC15E-C78F-460F-9116-FA26E945016B}" type="presParOf" srcId="{20F90D1A-AE57-4BF8-8609-1111A67EB732}" destId="{D2B831E5-72AA-4A57-8F67-7371C40BA186}" srcOrd="5" destOrd="0" presId="urn:microsoft.com/office/officeart/2005/8/layout/venn1"/>
    <dgm:cxn modelId="{508E79D3-41B1-4340-A221-27F87B9A95E3}" type="presParOf" srcId="{20F90D1A-AE57-4BF8-8609-1111A67EB732}" destId="{9B627EED-8D1D-4E45-8364-64E9F6A7EB01}" srcOrd="6" destOrd="0" presId="urn:microsoft.com/office/officeart/2005/8/layout/venn1"/>
    <dgm:cxn modelId="{15FD2932-49B3-4AC8-83D5-822CF77D2416}" type="presParOf" srcId="{20F90D1A-AE57-4BF8-8609-1111A67EB732}" destId="{2DB433D7-C6FE-4357-BF8E-AB0CF61B6ABB}"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9E672F-329A-496C-B856-EADC5EDC7183}" type="doc">
      <dgm:prSet loTypeId="urn:microsoft.com/office/officeart/2005/8/layout/venn1" loCatId="relationship" qsTypeId="urn:microsoft.com/office/officeart/2005/8/quickstyle/simple1" qsCatId="simple" csTypeId="urn:microsoft.com/office/officeart/2005/8/colors/accent1_2" csCatId="accent1" phldr="1"/>
      <dgm:spPr/>
    </dgm:pt>
    <dgm:pt modelId="{F1F07F08-6AEF-4456-965E-1C78998F07FC}">
      <dgm:prSet phldrT="[Text]"/>
      <dgm:spPr>
        <a:solidFill>
          <a:schemeClr val="accent4">
            <a:alpha val="50000"/>
          </a:schemeClr>
        </a:solidFill>
      </dgm:spPr>
      <dgm:t>
        <a:bodyPr/>
        <a:lstStyle/>
        <a:p>
          <a:r>
            <a:rPr lang="en-GB" dirty="0"/>
            <a:t>Better coordination of care and support</a:t>
          </a:r>
        </a:p>
      </dgm:t>
    </dgm:pt>
    <dgm:pt modelId="{DFBA42AD-DA42-4D3A-BA7A-389930AA89BD}" type="parTrans" cxnId="{036D55AD-E0F7-42B4-81CA-60DD62CD4D5C}">
      <dgm:prSet/>
      <dgm:spPr/>
      <dgm:t>
        <a:bodyPr/>
        <a:lstStyle/>
        <a:p>
          <a:endParaRPr lang="en-GB"/>
        </a:p>
      </dgm:t>
    </dgm:pt>
    <dgm:pt modelId="{6B87FFE7-4EF2-4E5A-A169-45F21BF20A53}" type="sibTrans" cxnId="{036D55AD-E0F7-42B4-81CA-60DD62CD4D5C}">
      <dgm:prSet/>
      <dgm:spPr/>
      <dgm:t>
        <a:bodyPr/>
        <a:lstStyle/>
        <a:p>
          <a:endParaRPr lang="en-GB"/>
        </a:p>
      </dgm:t>
    </dgm:pt>
    <dgm:pt modelId="{B0AD10D3-C17B-45BB-910F-8F629EB565E6}">
      <dgm:prSet phldrT="[Text]"/>
      <dgm:spPr>
        <a:solidFill>
          <a:srgbClr val="FFC000">
            <a:alpha val="50000"/>
          </a:srgbClr>
        </a:solidFill>
      </dgm:spPr>
      <dgm:t>
        <a:bodyPr/>
        <a:lstStyle/>
        <a:p>
          <a:r>
            <a:rPr lang="en-GB" dirty="0"/>
            <a:t>Improving access to specialist care, treatment &amp; research</a:t>
          </a:r>
        </a:p>
      </dgm:t>
    </dgm:pt>
    <dgm:pt modelId="{77CC8D59-F577-423D-8486-F099A9AB5355}" type="parTrans" cxnId="{5319F35C-B2B3-4DC1-9C77-D321B645359B}">
      <dgm:prSet/>
      <dgm:spPr/>
      <dgm:t>
        <a:bodyPr/>
        <a:lstStyle/>
        <a:p>
          <a:endParaRPr lang="en-GB"/>
        </a:p>
      </dgm:t>
    </dgm:pt>
    <dgm:pt modelId="{2CAFCA48-2AB0-46A9-A212-23821823CDDB}" type="sibTrans" cxnId="{5319F35C-B2B3-4DC1-9C77-D321B645359B}">
      <dgm:prSet/>
      <dgm:spPr/>
      <dgm:t>
        <a:bodyPr/>
        <a:lstStyle/>
        <a:p>
          <a:endParaRPr lang="en-GB"/>
        </a:p>
      </dgm:t>
    </dgm:pt>
    <dgm:pt modelId="{F78B7B9D-F90F-43C2-946A-B7E41E97A4EC}">
      <dgm:prSet phldrT="[Text]"/>
      <dgm:spPr>
        <a:solidFill>
          <a:schemeClr val="accent5">
            <a:alpha val="50000"/>
          </a:schemeClr>
        </a:solidFill>
      </dgm:spPr>
      <dgm:t>
        <a:bodyPr/>
        <a:lstStyle/>
        <a:p>
          <a:r>
            <a:rPr lang="en-GB" dirty="0"/>
            <a:t>Increase awareness of rare diseases through education</a:t>
          </a:r>
        </a:p>
      </dgm:t>
    </dgm:pt>
    <dgm:pt modelId="{193AEE71-A1F2-4DB0-B0D5-1D2AAE169C76}" type="parTrans" cxnId="{107EAAAA-B0D7-4104-A558-4EAE701C06CE}">
      <dgm:prSet/>
      <dgm:spPr/>
      <dgm:t>
        <a:bodyPr/>
        <a:lstStyle/>
        <a:p>
          <a:endParaRPr lang="en-GB"/>
        </a:p>
      </dgm:t>
    </dgm:pt>
    <dgm:pt modelId="{1D29E72A-2BEC-4807-A325-0730FAE7B59D}" type="sibTrans" cxnId="{107EAAAA-B0D7-4104-A558-4EAE701C06CE}">
      <dgm:prSet/>
      <dgm:spPr/>
      <dgm:t>
        <a:bodyPr/>
        <a:lstStyle/>
        <a:p>
          <a:endParaRPr lang="en-GB"/>
        </a:p>
      </dgm:t>
    </dgm:pt>
    <dgm:pt modelId="{83D5A61A-8A7B-4B96-BEF7-9C3B75AA071F}">
      <dgm:prSet phldrT="[Text]"/>
      <dgm:spPr>
        <a:solidFill>
          <a:schemeClr val="accent2">
            <a:alpha val="50000"/>
          </a:schemeClr>
        </a:solidFill>
      </dgm:spPr>
      <dgm:t>
        <a:bodyPr/>
        <a:lstStyle/>
        <a:p>
          <a:r>
            <a:rPr lang="en-GB" dirty="0"/>
            <a:t>Helping patients get a final diagnosis</a:t>
          </a:r>
        </a:p>
      </dgm:t>
    </dgm:pt>
    <dgm:pt modelId="{B89D2EA7-122F-4FFA-B95A-827F8A42018D}" type="parTrans" cxnId="{BEF50BC9-5BB4-45E8-B8C6-F54BD66111D4}">
      <dgm:prSet/>
      <dgm:spPr/>
      <dgm:t>
        <a:bodyPr/>
        <a:lstStyle/>
        <a:p>
          <a:endParaRPr lang="en-GB"/>
        </a:p>
      </dgm:t>
    </dgm:pt>
    <dgm:pt modelId="{0811FCC8-51AC-43B1-B0B2-5FCF1F13067A}" type="sibTrans" cxnId="{BEF50BC9-5BB4-45E8-B8C6-F54BD66111D4}">
      <dgm:prSet/>
      <dgm:spPr/>
      <dgm:t>
        <a:bodyPr/>
        <a:lstStyle/>
        <a:p>
          <a:endParaRPr lang="en-GB"/>
        </a:p>
      </dgm:t>
    </dgm:pt>
    <dgm:pt modelId="{BCB67D42-3836-456D-BEE7-13E32C6A9B38}" type="pres">
      <dgm:prSet presAssocID="{C69E672F-329A-496C-B856-EADC5EDC7183}" presName="compositeShape" presStyleCnt="0">
        <dgm:presLayoutVars>
          <dgm:chMax val="7"/>
          <dgm:dir/>
          <dgm:resizeHandles val="exact"/>
        </dgm:presLayoutVars>
      </dgm:prSet>
      <dgm:spPr/>
    </dgm:pt>
    <dgm:pt modelId="{8C175858-18D0-41E5-A2A8-D71B4458A23B}" type="pres">
      <dgm:prSet presAssocID="{83D5A61A-8A7B-4B96-BEF7-9C3B75AA071F}" presName="circ1" presStyleLbl="vennNode1" presStyleIdx="0" presStyleCnt="4"/>
      <dgm:spPr/>
      <dgm:t>
        <a:bodyPr/>
        <a:lstStyle/>
        <a:p>
          <a:endParaRPr lang="en-GB"/>
        </a:p>
      </dgm:t>
    </dgm:pt>
    <dgm:pt modelId="{1AA0C297-15CE-402B-A076-64B1D1001E6A}" type="pres">
      <dgm:prSet presAssocID="{83D5A61A-8A7B-4B96-BEF7-9C3B75AA071F}" presName="circ1Tx" presStyleLbl="revTx" presStyleIdx="0" presStyleCnt="0">
        <dgm:presLayoutVars>
          <dgm:chMax val="0"/>
          <dgm:chPref val="0"/>
          <dgm:bulletEnabled val="1"/>
        </dgm:presLayoutVars>
      </dgm:prSet>
      <dgm:spPr/>
      <dgm:t>
        <a:bodyPr/>
        <a:lstStyle/>
        <a:p>
          <a:endParaRPr lang="en-GB"/>
        </a:p>
      </dgm:t>
    </dgm:pt>
    <dgm:pt modelId="{6D932608-9DA1-4082-BDC4-4EC24353C2F6}" type="pres">
      <dgm:prSet presAssocID="{F1F07F08-6AEF-4456-965E-1C78998F07FC}" presName="circ2" presStyleLbl="vennNode1" presStyleIdx="1" presStyleCnt="4"/>
      <dgm:spPr/>
      <dgm:t>
        <a:bodyPr/>
        <a:lstStyle/>
        <a:p>
          <a:endParaRPr lang="en-GB"/>
        </a:p>
      </dgm:t>
    </dgm:pt>
    <dgm:pt modelId="{2B5C19D0-1E49-4C23-862B-D9301A761E3D}" type="pres">
      <dgm:prSet presAssocID="{F1F07F08-6AEF-4456-965E-1C78998F07FC}" presName="circ2Tx" presStyleLbl="revTx" presStyleIdx="0" presStyleCnt="0">
        <dgm:presLayoutVars>
          <dgm:chMax val="0"/>
          <dgm:chPref val="0"/>
          <dgm:bulletEnabled val="1"/>
        </dgm:presLayoutVars>
      </dgm:prSet>
      <dgm:spPr/>
      <dgm:t>
        <a:bodyPr/>
        <a:lstStyle/>
        <a:p>
          <a:endParaRPr lang="en-GB"/>
        </a:p>
      </dgm:t>
    </dgm:pt>
    <dgm:pt modelId="{8885FB27-5DC9-498E-8185-DFEEABC0C352}" type="pres">
      <dgm:prSet presAssocID="{B0AD10D3-C17B-45BB-910F-8F629EB565E6}" presName="circ3" presStyleLbl="vennNode1" presStyleIdx="2" presStyleCnt="4"/>
      <dgm:spPr/>
      <dgm:t>
        <a:bodyPr/>
        <a:lstStyle/>
        <a:p>
          <a:endParaRPr lang="en-GB"/>
        </a:p>
      </dgm:t>
    </dgm:pt>
    <dgm:pt modelId="{92EF4000-9EB4-447A-80AC-CF92FAFB8BAE}" type="pres">
      <dgm:prSet presAssocID="{B0AD10D3-C17B-45BB-910F-8F629EB565E6}" presName="circ3Tx" presStyleLbl="revTx" presStyleIdx="0" presStyleCnt="0">
        <dgm:presLayoutVars>
          <dgm:chMax val="0"/>
          <dgm:chPref val="0"/>
          <dgm:bulletEnabled val="1"/>
        </dgm:presLayoutVars>
      </dgm:prSet>
      <dgm:spPr/>
      <dgm:t>
        <a:bodyPr/>
        <a:lstStyle/>
        <a:p>
          <a:endParaRPr lang="en-GB"/>
        </a:p>
      </dgm:t>
    </dgm:pt>
    <dgm:pt modelId="{1E95B26C-16B3-4813-96F6-42E8708B8841}" type="pres">
      <dgm:prSet presAssocID="{F78B7B9D-F90F-43C2-946A-B7E41E97A4EC}" presName="circ4" presStyleLbl="vennNode1" presStyleIdx="3" presStyleCnt="4"/>
      <dgm:spPr/>
      <dgm:t>
        <a:bodyPr/>
        <a:lstStyle/>
        <a:p>
          <a:endParaRPr lang="en-GB"/>
        </a:p>
      </dgm:t>
    </dgm:pt>
    <dgm:pt modelId="{C3FE9856-53FC-4348-AD7C-C2260D3FC06A}" type="pres">
      <dgm:prSet presAssocID="{F78B7B9D-F90F-43C2-946A-B7E41E97A4EC}" presName="circ4Tx" presStyleLbl="revTx" presStyleIdx="0" presStyleCnt="0">
        <dgm:presLayoutVars>
          <dgm:chMax val="0"/>
          <dgm:chPref val="0"/>
          <dgm:bulletEnabled val="1"/>
        </dgm:presLayoutVars>
      </dgm:prSet>
      <dgm:spPr/>
      <dgm:t>
        <a:bodyPr/>
        <a:lstStyle/>
        <a:p>
          <a:endParaRPr lang="en-GB"/>
        </a:p>
      </dgm:t>
    </dgm:pt>
  </dgm:ptLst>
  <dgm:cxnLst>
    <dgm:cxn modelId="{75FFB8F3-2B17-4643-A0FC-952920F37E9E}" type="presOf" srcId="{83D5A61A-8A7B-4B96-BEF7-9C3B75AA071F}" destId="{1AA0C297-15CE-402B-A076-64B1D1001E6A}" srcOrd="1" destOrd="0" presId="urn:microsoft.com/office/officeart/2005/8/layout/venn1"/>
    <dgm:cxn modelId="{1AEA193A-6C61-469D-979F-3D84DE2C4090}" type="presOf" srcId="{83D5A61A-8A7B-4B96-BEF7-9C3B75AA071F}" destId="{8C175858-18D0-41E5-A2A8-D71B4458A23B}" srcOrd="0" destOrd="0" presId="urn:microsoft.com/office/officeart/2005/8/layout/venn1"/>
    <dgm:cxn modelId="{A327353E-DB94-42FE-B5A4-6CE8A115C4A2}" type="presOf" srcId="{F78B7B9D-F90F-43C2-946A-B7E41E97A4EC}" destId="{1E95B26C-16B3-4813-96F6-42E8708B8841}" srcOrd="0" destOrd="0" presId="urn:microsoft.com/office/officeart/2005/8/layout/venn1"/>
    <dgm:cxn modelId="{571FB502-EFDA-40D5-8F11-1A92E704A264}" type="presOf" srcId="{F1F07F08-6AEF-4456-965E-1C78998F07FC}" destId="{6D932608-9DA1-4082-BDC4-4EC24353C2F6}" srcOrd="0" destOrd="0" presId="urn:microsoft.com/office/officeart/2005/8/layout/venn1"/>
    <dgm:cxn modelId="{73E1106F-7213-46E4-A676-A0C4D9290EF4}" type="presOf" srcId="{B0AD10D3-C17B-45BB-910F-8F629EB565E6}" destId="{8885FB27-5DC9-498E-8185-DFEEABC0C352}" srcOrd="0" destOrd="0" presId="urn:microsoft.com/office/officeart/2005/8/layout/venn1"/>
    <dgm:cxn modelId="{8E3C4341-A9E3-493E-A5DB-AAA50A6C097F}" type="presOf" srcId="{B0AD10D3-C17B-45BB-910F-8F629EB565E6}" destId="{92EF4000-9EB4-447A-80AC-CF92FAFB8BAE}" srcOrd="1" destOrd="0" presId="urn:microsoft.com/office/officeart/2005/8/layout/venn1"/>
    <dgm:cxn modelId="{A0DB807F-DEB6-4555-9BE4-CFFCF28C3B44}" type="presOf" srcId="{F1F07F08-6AEF-4456-965E-1C78998F07FC}" destId="{2B5C19D0-1E49-4C23-862B-D9301A761E3D}" srcOrd="1" destOrd="0" presId="urn:microsoft.com/office/officeart/2005/8/layout/venn1"/>
    <dgm:cxn modelId="{BEF50BC9-5BB4-45E8-B8C6-F54BD66111D4}" srcId="{C69E672F-329A-496C-B856-EADC5EDC7183}" destId="{83D5A61A-8A7B-4B96-BEF7-9C3B75AA071F}" srcOrd="0" destOrd="0" parTransId="{B89D2EA7-122F-4FFA-B95A-827F8A42018D}" sibTransId="{0811FCC8-51AC-43B1-B0B2-5FCF1F13067A}"/>
    <dgm:cxn modelId="{036D55AD-E0F7-42B4-81CA-60DD62CD4D5C}" srcId="{C69E672F-329A-496C-B856-EADC5EDC7183}" destId="{F1F07F08-6AEF-4456-965E-1C78998F07FC}" srcOrd="1" destOrd="0" parTransId="{DFBA42AD-DA42-4D3A-BA7A-389930AA89BD}" sibTransId="{6B87FFE7-4EF2-4E5A-A169-45F21BF20A53}"/>
    <dgm:cxn modelId="{A4C32272-BB34-4F76-8258-592DED84E4D3}" type="presOf" srcId="{F78B7B9D-F90F-43C2-946A-B7E41E97A4EC}" destId="{C3FE9856-53FC-4348-AD7C-C2260D3FC06A}" srcOrd="1" destOrd="0" presId="urn:microsoft.com/office/officeart/2005/8/layout/venn1"/>
    <dgm:cxn modelId="{5319F35C-B2B3-4DC1-9C77-D321B645359B}" srcId="{C69E672F-329A-496C-B856-EADC5EDC7183}" destId="{B0AD10D3-C17B-45BB-910F-8F629EB565E6}" srcOrd="2" destOrd="0" parTransId="{77CC8D59-F577-423D-8486-F099A9AB5355}" sibTransId="{2CAFCA48-2AB0-46A9-A212-23821823CDDB}"/>
    <dgm:cxn modelId="{CF254558-33CA-4F91-A104-81078578C6EE}" type="presOf" srcId="{C69E672F-329A-496C-B856-EADC5EDC7183}" destId="{BCB67D42-3836-456D-BEE7-13E32C6A9B38}" srcOrd="0" destOrd="0" presId="urn:microsoft.com/office/officeart/2005/8/layout/venn1"/>
    <dgm:cxn modelId="{107EAAAA-B0D7-4104-A558-4EAE701C06CE}" srcId="{C69E672F-329A-496C-B856-EADC5EDC7183}" destId="{F78B7B9D-F90F-43C2-946A-B7E41E97A4EC}" srcOrd="3" destOrd="0" parTransId="{193AEE71-A1F2-4DB0-B0D5-1D2AAE169C76}" sibTransId="{1D29E72A-2BEC-4807-A325-0730FAE7B59D}"/>
    <dgm:cxn modelId="{2651743D-1FD0-41FF-B73A-A6FF0EADCFF8}" type="presParOf" srcId="{BCB67D42-3836-456D-BEE7-13E32C6A9B38}" destId="{8C175858-18D0-41E5-A2A8-D71B4458A23B}" srcOrd="0" destOrd="0" presId="urn:microsoft.com/office/officeart/2005/8/layout/venn1"/>
    <dgm:cxn modelId="{467550C0-FA82-400F-BB6C-5888C018AFD1}" type="presParOf" srcId="{BCB67D42-3836-456D-BEE7-13E32C6A9B38}" destId="{1AA0C297-15CE-402B-A076-64B1D1001E6A}" srcOrd="1" destOrd="0" presId="urn:microsoft.com/office/officeart/2005/8/layout/venn1"/>
    <dgm:cxn modelId="{1B8699DB-5AA6-4DB5-99B5-51C987F5354D}" type="presParOf" srcId="{BCB67D42-3836-456D-BEE7-13E32C6A9B38}" destId="{6D932608-9DA1-4082-BDC4-4EC24353C2F6}" srcOrd="2" destOrd="0" presId="urn:microsoft.com/office/officeart/2005/8/layout/venn1"/>
    <dgm:cxn modelId="{25A09175-0A3D-42A7-AFB3-0ADA406BB438}" type="presParOf" srcId="{BCB67D42-3836-456D-BEE7-13E32C6A9B38}" destId="{2B5C19D0-1E49-4C23-862B-D9301A761E3D}" srcOrd="3" destOrd="0" presId="urn:microsoft.com/office/officeart/2005/8/layout/venn1"/>
    <dgm:cxn modelId="{768E9658-0042-4A55-8279-32C692746215}" type="presParOf" srcId="{BCB67D42-3836-456D-BEE7-13E32C6A9B38}" destId="{8885FB27-5DC9-498E-8185-DFEEABC0C352}" srcOrd="4" destOrd="0" presId="urn:microsoft.com/office/officeart/2005/8/layout/venn1"/>
    <dgm:cxn modelId="{D2A058ED-F86B-4A52-99FA-C78AA580D2B6}" type="presParOf" srcId="{BCB67D42-3836-456D-BEE7-13E32C6A9B38}" destId="{92EF4000-9EB4-447A-80AC-CF92FAFB8BAE}" srcOrd="5" destOrd="0" presId="urn:microsoft.com/office/officeart/2005/8/layout/venn1"/>
    <dgm:cxn modelId="{D07173BA-437C-4AB2-A6D8-4D20696BD65B}" type="presParOf" srcId="{BCB67D42-3836-456D-BEE7-13E32C6A9B38}" destId="{1E95B26C-16B3-4813-96F6-42E8708B8841}" srcOrd="6" destOrd="0" presId="urn:microsoft.com/office/officeart/2005/8/layout/venn1"/>
    <dgm:cxn modelId="{1197260E-6EAD-4F3C-A315-24C1242A0919}" type="presParOf" srcId="{BCB67D42-3836-456D-BEE7-13E32C6A9B38}" destId="{C3FE9856-53FC-4348-AD7C-C2260D3FC06A}"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8630"/>
          </a:xfrm>
          <a:prstGeom prst="rect">
            <a:avLst/>
          </a:prstGeom>
        </p:spPr>
        <p:txBody>
          <a:bodyPr vert="horz" lIns="79653" tIns="39827" rIns="79653" bIns="39827" rtlCol="0"/>
          <a:lstStyle>
            <a:lvl1pPr algn="l">
              <a:defRPr sz="1000"/>
            </a:lvl1pPr>
          </a:lstStyle>
          <a:p>
            <a:endParaRPr lang="en-GB"/>
          </a:p>
        </p:txBody>
      </p:sp>
      <p:sp>
        <p:nvSpPr>
          <p:cNvPr id="3" name="Date Placeholder 2"/>
          <p:cNvSpPr>
            <a:spLocks noGrp="1"/>
          </p:cNvSpPr>
          <p:nvPr>
            <p:ph type="dt" idx="1"/>
          </p:nvPr>
        </p:nvSpPr>
        <p:spPr>
          <a:xfrm>
            <a:off x="3777413" y="1"/>
            <a:ext cx="2889938" cy="498630"/>
          </a:xfrm>
          <a:prstGeom prst="rect">
            <a:avLst/>
          </a:prstGeom>
        </p:spPr>
        <p:txBody>
          <a:bodyPr vert="horz" lIns="79653" tIns="39827" rIns="79653" bIns="39827" rtlCol="0"/>
          <a:lstStyle>
            <a:lvl1pPr algn="r">
              <a:defRPr sz="1000"/>
            </a:lvl1pPr>
          </a:lstStyle>
          <a:p>
            <a:fld id="{55FE4FBD-C660-4EA0-A104-1940C4300C17}" type="datetimeFigureOut">
              <a:rPr lang="en-GB" smtClean="0"/>
              <a:t>25/06/2024</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79653" tIns="39827" rIns="79653" bIns="39827" rtlCol="0" anchor="ctr"/>
          <a:lstStyle/>
          <a:p>
            <a:endParaRPr lang="en-GB"/>
          </a:p>
        </p:txBody>
      </p:sp>
      <p:sp>
        <p:nvSpPr>
          <p:cNvPr id="5" name="Notes Placeholder 4"/>
          <p:cNvSpPr>
            <a:spLocks noGrp="1"/>
          </p:cNvSpPr>
          <p:nvPr>
            <p:ph type="body" sz="quarter" idx="3"/>
          </p:nvPr>
        </p:nvSpPr>
        <p:spPr>
          <a:xfrm>
            <a:off x="666909" y="4777197"/>
            <a:ext cx="5335270" cy="3908613"/>
          </a:xfrm>
          <a:prstGeom prst="rect">
            <a:avLst/>
          </a:prstGeom>
        </p:spPr>
        <p:txBody>
          <a:bodyPr vert="horz" lIns="79653" tIns="39827" rIns="79653" bIns="398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010"/>
            <a:ext cx="2889938" cy="498629"/>
          </a:xfrm>
          <a:prstGeom prst="rect">
            <a:avLst/>
          </a:prstGeom>
        </p:spPr>
        <p:txBody>
          <a:bodyPr vert="horz" lIns="79653" tIns="39827" rIns="79653" bIns="39827" rtlCol="0" anchor="b"/>
          <a:lstStyle>
            <a:lvl1pPr algn="l">
              <a:defRPr sz="1000"/>
            </a:lvl1pPr>
          </a:lstStyle>
          <a:p>
            <a:endParaRPr lang="en-GB"/>
          </a:p>
        </p:txBody>
      </p:sp>
      <p:sp>
        <p:nvSpPr>
          <p:cNvPr id="7" name="Slide Number Placeholder 6"/>
          <p:cNvSpPr>
            <a:spLocks noGrp="1"/>
          </p:cNvSpPr>
          <p:nvPr>
            <p:ph type="sldNum" sz="quarter" idx="5"/>
          </p:nvPr>
        </p:nvSpPr>
        <p:spPr>
          <a:xfrm>
            <a:off x="3777413" y="9428010"/>
            <a:ext cx="2889938" cy="498629"/>
          </a:xfrm>
          <a:prstGeom prst="rect">
            <a:avLst/>
          </a:prstGeom>
        </p:spPr>
        <p:txBody>
          <a:bodyPr vert="horz" lIns="79653" tIns="39827" rIns="79653" bIns="39827" rtlCol="0" anchor="b"/>
          <a:lstStyle>
            <a:lvl1pPr algn="r">
              <a:defRPr sz="1000"/>
            </a:lvl1pPr>
          </a:lstStyle>
          <a:p>
            <a:fld id="{0CAF6620-93EE-4CE6-8F7C-5AC85C44C901}" type="slidenum">
              <a:rPr lang="en-GB" smtClean="0"/>
              <a:t>‹#›</a:t>
            </a:fld>
            <a:endParaRPr lang="en-GB"/>
          </a:p>
        </p:txBody>
      </p:sp>
    </p:spTree>
    <p:extLst>
      <p:ext uri="{BB962C8B-B14F-4D97-AF65-F5344CB8AC3E}">
        <p14:creationId xmlns:p14="http://schemas.microsoft.com/office/powerpoint/2010/main" val="333722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ov.uk/government/publications/uk-rare-diseases-framework/the-uk-rare-diseases-framework"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about module and topic</a:t>
            </a:r>
          </a:p>
        </p:txBody>
      </p:sp>
      <p:sp>
        <p:nvSpPr>
          <p:cNvPr id="4" name="Slide Number Placeholder 3"/>
          <p:cNvSpPr>
            <a:spLocks noGrp="1"/>
          </p:cNvSpPr>
          <p:nvPr>
            <p:ph type="sldNum" sz="quarter" idx="5"/>
          </p:nvPr>
        </p:nvSpPr>
        <p:spPr/>
        <p:txBody>
          <a:bodyPr/>
          <a:lstStyle/>
          <a:p>
            <a:fld id="{0CAF6620-93EE-4CE6-8F7C-5AC85C44C901}" type="slidenum">
              <a:rPr lang="en-GB" smtClean="0"/>
              <a:t>1</a:t>
            </a:fld>
            <a:endParaRPr lang="en-GB"/>
          </a:p>
        </p:txBody>
      </p:sp>
    </p:spTree>
    <p:extLst>
      <p:ext uri="{BB962C8B-B14F-4D97-AF65-F5344CB8AC3E}">
        <p14:creationId xmlns:p14="http://schemas.microsoft.com/office/powerpoint/2010/main" val="80227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Genomics is the study of an organism’s complete set of genetic information.</a:t>
            </a:r>
          </a:p>
          <a:p>
            <a:r>
              <a:rPr lang="en-GB" dirty="0"/>
              <a:t>There are 3.2 billion base nucleotides that make the DNA, of which there are 20,000 to 25,000 genes</a:t>
            </a:r>
          </a:p>
        </p:txBody>
      </p:sp>
      <p:sp>
        <p:nvSpPr>
          <p:cNvPr id="4" name="Slide Number Placeholder 3"/>
          <p:cNvSpPr>
            <a:spLocks noGrp="1"/>
          </p:cNvSpPr>
          <p:nvPr>
            <p:ph type="sldNum" sz="quarter" idx="5"/>
          </p:nvPr>
        </p:nvSpPr>
        <p:spPr/>
        <p:txBody>
          <a:bodyPr/>
          <a:lstStyle/>
          <a:p>
            <a:fld id="{0CAF6620-93EE-4CE6-8F7C-5AC85C44C901}" type="slidenum">
              <a:rPr lang="en-GB" smtClean="0"/>
              <a:t>10</a:t>
            </a:fld>
            <a:endParaRPr lang="en-GB"/>
          </a:p>
        </p:txBody>
      </p:sp>
    </p:spTree>
    <p:extLst>
      <p:ext uri="{BB962C8B-B14F-4D97-AF65-F5344CB8AC3E}">
        <p14:creationId xmlns:p14="http://schemas.microsoft.com/office/powerpoint/2010/main" val="113668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Genomics is the study of an organism’s complete set of genetic information including of exons &amp; introns.</a:t>
            </a:r>
          </a:p>
          <a:p>
            <a:r>
              <a:rPr lang="en-GB" dirty="0"/>
              <a:t>There are 3.2 billion base nucleotides that make the DNA, of which there are 20,000 to 25,000 genes</a:t>
            </a:r>
          </a:p>
        </p:txBody>
      </p:sp>
      <p:sp>
        <p:nvSpPr>
          <p:cNvPr id="4" name="Slide Number Placeholder 3"/>
          <p:cNvSpPr>
            <a:spLocks noGrp="1"/>
          </p:cNvSpPr>
          <p:nvPr>
            <p:ph type="sldNum" sz="quarter" idx="5"/>
          </p:nvPr>
        </p:nvSpPr>
        <p:spPr/>
        <p:txBody>
          <a:bodyPr/>
          <a:lstStyle/>
          <a:p>
            <a:fld id="{0CAF6620-93EE-4CE6-8F7C-5AC85C44C901}" type="slidenum">
              <a:rPr lang="en-GB" smtClean="0"/>
              <a:t>11</a:t>
            </a:fld>
            <a:endParaRPr lang="en-GB"/>
          </a:p>
        </p:txBody>
      </p:sp>
    </p:spTree>
    <p:extLst>
      <p:ext uri="{BB962C8B-B14F-4D97-AF65-F5344CB8AC3E}">
        <p14:creationId xmlns:p14="http://schemas.microsoft.com/office/powerpoint/2010/main" val="20751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Direct comparison of genomics and genetics</a:t>
            </a:r>
          </a:p>
        </p:txBody>
      </p:sp>
      <p:sp>
        <p:nvSpPr>
          <p:cNvPr id="4" name="Slide Number Placeholder 3"/>
          <p:cNvSpPr>
            <a:spLocks noGrp="1"/>
          </p:cNvSpPr>
          <p:nvPr>
            <p:ph type="sldNum" sz="quarter" idx="5"/>
          </p:nvPr>
        </p:nvSpPr>
        <p:spPr/>
        <p:txBody>
          <a:bodyPr/>
          <a:lstStyle/>
          <a:p>
            <a:fld id="{0CAF6620-93EE-4CE6-8F7C-5AC85C44C901}" type="slidenum">
              <a:rPr lang="en-GB" smtClean="0"/>
              <a:t>12</a:t>
            </a:fld>
            <a:endParaRPr lang="en-GB"/>
          </a:p>
        </p:txBody>
      </p:sp>
    </p:spTree>
    <p:extLst>
      <p:ext uri="{BB962C8B-B14F-4D97-AF65-F5344CB8AC3E}">
        <p14:creationId xmlns:p14="http://schemas.microsoft.com/office/powerpoint/2010/main" val="3420807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DNA contains the genes which provides the instructions to produce the various proteins that is necessary for the survival of a specie. There are 2 main processes that govern this: transcription &amp; translation.</a:t>
            </a:r>
          </a:p>
        </p:txBody>
      </p:sp>
      <p:sp>
        <p:nvSpPr>
          <p:cNvPr id="4" name="Slide Number Placeholder 3"/>
          <p:cNvSpPr>
            <a:spLocks noGrp="1"/>
          </p:cNvSpPr>
          <p:nvPr>
            <p:ph type="sldNum" sz="quarter" idx="5"/>
          </p:nvPr>
        </p:nvSpPr>
        <p:spPr/>
        <p:txBody>
          <a:bodyPr/>
          <a:lstStyle/>
          <a:p>
            <a:fld id="{0CAF6620-93EE-4CE6-8F7C-5AC85C44C901}" type="slidenum">
              <a:rPr lang="en-GB" smtClean="0"/>
              <a:t>13</a:t>
            </a:fld>
            <a:endParaRPr lang="en-GB"/>
          </a:p>
        </p:txBody>
      </p:sp>
    </p:spTree>
    <p:extLst>
      <p:ext uri="{BB962C8B-B14F-4D97-AF65-F5344CB8AC3E}">
        <p14:creationId xmlns:p14="http://schemas.microsoft.com/office/powerpoint/2010/main" val="3051952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DNA is a organic macromolecule composed of  2 chains of nucleotides. Nucleotides are made up of (nitrogen) base, sugar, and phosphate groups. A DNA molecule is sometimes compared to a twisted ladder due to its double helix appearance. This is the backbone of the DNA structure and is formed by alternating chains of sugar and phosphate units. The bases are linked to the sugar and each base to its complementary base to form the ‘rungs of the ladder’. The double helix is wrapped around histones to help the DNA maintain its shape which then turns into chromatin.</a:t>
            </a:r>
          </a:p>
        </p:txBody>
      </p:sp>
      <p:sp>
        <p:nvSpPr>
          <p:cNvPr id="4" name="Slide Number Placeholder 3"/>
          <p:cNvSpPr>
            <a:spLocks noGrp="1"/>
          </p:cNvSpPr>
          <p:nvPr>
            <p:ph type="sldNum" sz="quarter" idx="5"/>
          </p:nvPr>
        </p:nvSpPr>
        <p:spPr/>
        <p:txBody>
          <a:bodyPr/>
          <a:lstStyle/>
          <a:p>
            <a:fld id="{0CAF6620-93EE-4CE6-8F7C-5AC85C44C901}" type="slidenum">
              <a:rPr lang="en-GB" smtClean="0"/>
              <a:t>14</a:t>
            </a:fld>
            <a:endParaRPr lang="en-GB"/>
          </a:p>
        </p:txBody>
      </p:sp>
    </p:spTree>
    <p:extLst>
      <p:ext uri="{BB962C8B-B14F-4D97-AF65-F5344CB8AC3E}">
        <p14:creationId xmlns:p14="http://schemas.microsoft.com/office/powerpoint/2010/main" val="133720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rgbClr val="053531"/>
                </a:solidFill>
                <a:latin typeface="Arial" panose="020B0604020202020204" pitchFamily="34" charset="0"/>
              </a:rPr>
              <a:t>The </a:t>
            </a:r>
            <a:r>
              <a:rPr lang="en-GB" sz="1600" dirty="0">
                <a:solidFill>
                  <a:srgbClr val="053531"/>
                </a:solidFill>
                <a:latin typeface="Calibri" panose="020F0502020204030204" pitchFamily="34" charset="0"/>
              </a:rPr>
              <a:t>DNA carries a huge amount of information that determines all the biological activities of an organism. This information is kept in the nitrogen bases in the DNA. There are 4 bases: </a:t>
            </a:r>
          </a:p>
          <a:p>
            <a:pPr marL="248917" indent="-248917">
              <a:buFont typeface="Arial" panose="020B0604020202020204" pitchFamily="34" charset="0"/>
              <a:buChar char="•"/>
            </a:pPr>
            <a:r>
              <a:rPr lang="en-GB" sz="1600" dirty="0">
                <a:solidFill>
                  <a:srgbClr val="053531"/>
                </a:solidFill>
                <a:latin typeface="Calibri" panose="020F0502020204030204" pitchFamily="34" charset="0"/>
              </a:rPr>
              <a:t>Adenine (A) &lt;purine&gt;</a:t>
            </a:r>
          </a:p>
          <a:p>
            <a:pPr marL="248917" indent="-248917">
              <a:buFont typeface="Arial" panose="020B0604020202020204" pitchFamily="34" charset="0"/>
              <a:buChar char="•"/>
            </a:pPr>
            <a:r>
              <a:rPr lang="en-GB" sz="1600" dirty="0">
                <a:solidFill>
                  <a:srgbClr val="053531"/>
                </a:solidFill>
                <a:latin typeface="Calibri" panose="020F0502020204030204" pitchFamily="34" charset="0"/>
              </a:rPr>
              <a:t>Thymine (T) &lt;purine&gt;</a:t>
            </a:r>
          </a:p>
          <a:p>
            <a:pPr marL="248917" indent="-248917">
              <a:buFont typeface="Arial" panose="020B0604020202020204" pitchFamily="34" charset="0"/>
              <a:buChar char="•"/>
            </a:pPr>
            <a:r>
              <a:rPr lang="en-GB" sz="1600" dirty="0">
                <a:solidFill>
                  <a:srgbClr val="053531"/>
                </a:solidFill>
                <a:latin typeface="Calibri" panose="020F0502020204030204" pitchFamily="34" charset="0"/>
              </a:rPr>
              <a:t>Cytosine (C) &lt;pyrimidine&gt; </a:t>
            </a:r>
          </a:p>
          <a:p>
            <a:pPr marL="248917" indent="-248917" defTabSz="796534">
              <a:buFont typeface="Arial" panose="020B0604020202020204" pitchFamily="34" charset="0"/>
              <a:buChar char="•"/>
              <a:defRPr/>
            </a:pPr>
            <a:r>
              <a:rPr lang="en-GB" sz="1600" dirty="0">
                <a:solidFill>
                  <a:srgbClr val="053531"/>
                </a:solidFill>
                <a:latin typeface="Calibri" panose="020F0502020204030204" pitchFamily="34" charset="0"/>
              </a:rPr>
              <a:t>Guanine (G) &lt;pyrimidine&gt;</a:t>
            </a:r>
          </a:p>
          <a:p>
            <a:endParaRPr lang="en-GB" sz="1600" dirty="0">
              <a:solidFill>
                <a:srgbClr val="053531"/>
              </a:solidFill>
              <a:latin typeface="Calibri" panose="020F0502020204030204" pitchFamily="34" charset="0"/>
            </a:endParaRPr>
          </a:p>
          <a:p>
            <a:pPr algn="l"/>
            <a:r>
              <a:rPr lang="en-GB" sz="1600" dirty="0">
                <a:solidFill>
                  <a:srgbClr val="053531"/>
                </a:solidFill>
                <a:latin typeface="Calibri" panose="020F0502020204030204" pitchFamily="34" charset="0"/>
              </a:rPr>
              <a:t>These are arranged in a precise order along the DNA making a code that can be read when protein synthesis is required. Each base pairs with a base on the other strand in a predictable and precise way (Complementary base pairing). The bases on opposite strands bind to each other with hydrogen bonds. Adenine always pairs with Thymine. Cytosine always pairs with Guanine.</a:t>
            </a:r>
          </a:p>
          <a:p>
            <a:endParaRPr lang="en-GB" sz="1600" dirty="0">
              <a:solidFill>
                <a:srgbClr val="053531"/>
              </a:solidFill>
              <a:latin typeface="Calibri" panose="020F0502020204030204" pitchFamily="34" charset="0"/>
            </a:endParaRPr>
          </a:p>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15</a:t>
            </a:fld>
            <a:endParaRPr lang="en-GB"/>
          </a:p>
        </p:txBody>
      </p:sp>
    </p:spTree>
    <p:extLst>
      <p:ext uri="{BB962C8B-B14F-4D97-AF65-F5344CB8AC3E}">
        <p14:creationId xmlns:p14="http://schemas.microsoft.com/office/powerpoint/2010/main" val="421197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96534" rtl="0" eaLnBrk="1" fontAlgn="auto" latinLnBrk="0" hangingPunct="1">
              <a:lnSpc>
                <a:spcPct val="100000"/>
              </a:lnSpc>
              <a:spcBef>
                <a:spcPts val="0"/>
              </a:spcBef>
              <a:spcAft>
                <a:spcPts val="0"/>
              </a:spcAft>
              <a:buClrTx/>
              <a:buSzTx/>
              <a:buFontTx/>
              <a:buNone/>
              <a:tabLst/>
              <a:defRPr/>
            </a:pPr>
            <a:r>
              <a:rPr lang="en-GB" sz="1600" dirty="0">
                <a:solidFill>
                  <a:srgbClr val="053531"/>
                </a:solidFill>
                <a:latin typeface="Calibri" panose="020F0502020204030204" pitchFamily="34" charset="0"/>
              </a:rPr>
              <a:t>The DNA contains filler sequences and sequences that code for proteins. The filler sequences makes up 99% of the cell DNA and contains signals to start and stop protein synthesis. The filler sequences are interspersed along the DNA. Intergenic regions contain a stretch of the DNA located between genes and has functional elements i.e. promoter, enhancer, activators, repressors, terminator. Exons is the sections of the gene which codes for an amino acid. Introns are sections within the gene that is removed but has an important role in joining exons to create one stretch of instruction.</a:t>
            </a:r>
          </a:p>
          <a:p>
            <a:pPr defTabSz="796534">
              <a:defRPr/>
            </a:pPr>
            <a:endParaRPr lang="en-GB" sz="1600" dirty="0">
              <a:solidFill>
                <a:srgbClr val="053531"/>
              </a:solidFill>
              <a:latin typeface="Calibri" panose="020F0502020204030204" pitchFamily="34" charset="0"/>
            </a:endParaRPr>
          </a:p>
          <a:p>
            <a:pPr defTabSz="796534">
              <a:defRPr/>
            </a:pPr>
            <a:r>
              <a:rPr lang="en-GB" sz="1600" dirty="0">
                <a:solidFill>
                  <a:srgbClr val="053531"/>
                </a:solidFill>
                <a:latin typeface="Calibri" panose="020F0502020204030204" pitchFamily="34" charset="0"/>
              </a:rPr>
              <a:t>Each gene allows the cell to make a specific complex protein. Genes normally exist in pairs because there is a gene on the paired chromosome at the equivalent site.</a:t>
            </a:r>
          </a:p>
        </p:txBody>
      </p:sp>
      <p:sp>
        <p:nvSpPr>
          <p:cNvPr id="4" name="Slide Number Placeholder 3"/>
          <p:cNvSpPr>
            <a:spLocks noGrp="1"/>
          </p:cNvSpPr>
          <p:nvPr>
            <p:ph type="sldNum" sz="quarter" idx="5"/>
          </p:nvPr>
        </p:nvSpPr>
        <p:spPr/>
        <p:txBody>
          <a:bodyPr/>
          <a:lstStyle/>
          <a:p>
            <a:fld id="{0CAF6620-93EE-4CE6-8F7C-5AC85C44C901}" type="slidenum">
              <a:rPr lang="en-GB" smtClean="0"/>
              <a:t>16</a:t>
            </a:fld>
            <a:endParaRPr lang="en-GB"/>
          </a:p>
        </p:txBody>
      </p:sp>
    </p:spTree>
    <p:extLst>
      <p:ext uri="{BB962C8B-B14F-4D97-AF65-F5344CB8AC3E}">
        <p14:creationId xmlns:p14="http://schemas.microsoft.com/office/powerpoint/2010/main" val="178365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dirty="0">
                <a:solidFill>
                  <a:srgbClr val="053531"/>
                </a:solidFill>
                <a:latin typeface="Calibri" panose="020F0502020204030204" pitchFamily="34" charset="0"/>
              </a:rPr>
              <a:t>Nearly every cell in the body contains the individual’s genome in the nucleus. The exception to this are red blood cells that do not contain a nucleus and the sex cells (gametes). In a resting cell the chromatin (genetic material) is diffuse and hard to see. As the cell prepares to divide the chromatin is collected into sausage shaped structures called chromosomes. Each chromosome is one of a pair; inherited from each parent. The human cell has 46 chromosomes  which are organized into 23 pairs</a:t>
            </a:r>
          </a:p>
          <a:p>
            <a:pPr algn="l"/>
            <a:endParaRPr lang="en-GB" sz="1600" dirty="0">
              <a:solidFill>
                <a:srgbClr val="053531"/>
              </a:solidFill>
              <a:latin typeface="Calibri" panose="020F0502020204030204" pitchFamily="34" charset="0"/>
            </a:endParaRPr>
          </a:p>
          <a:p>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17</a:t>
            </a:fld>
            <a:endParaRPr lang="en-GB"/>
          </a:p>
        </p:txBody>
      </p:sp>
    </p:spTree>
    <p:extLst>
      <p:ext uri="{BB962C8B-B14F-4D97-AF65-F5344CB8AC3E}">
        <p14:creationId xmlns:p14="http://schemas.microsoft.com/office/powerpoint/2010/main" val="160804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rgbClr val="053531"/>
                </a:solidFill>
                <a:latin typeface="Calibri" panose="020F0502020204030204" pitchFamily="34" charset="0"/>
              </a:rPr>
              <a:t>Chromosomes are made from tightly coiled DNA and supporting proteins called histones. If it was uncoiled there would be a length of 2 metres of DNA in each cell. Each end of the chromosome is capped with a length of DNA called a telomere.</a:t>
            </a:r>
          </a:p>
          <a:p>
            <a:endParaRPr lang="en-GB" dirty="0"/>
          </a:p>
        </p:txBody>
      </p:sp>
      <p:sp>
        <p:nvSpPr>
          <p:cNvPr id="4" name="Slide Number Placeholder 3"/>
          <p:cNvSpPr>
            <a:spLocks noGrp="1"/>
          </p:cNvSpPr>
          <p:nvPr>
            <p:ph type="sldNum" sz="quarter" idx="5"/>
          </p:nvPr>
        </p:nvSpPr>
        <p:spPr/>
        <p:txBody>
          <a:bodyPr/>
          <a:lstStyle/>
          <a:p>
            <a:fld id="{0CAF6620-93EE-4CE6-8F7C-5AC85C44C901}" type="slidenum">
              <a:rPr lang="en-GB" smtClean="0"/>
              <a:t>18</a:t>
            </a:fld>
            <a:endParaRPr lang="en-GB"/>
          </a:p>
        </p:txBody>
      </p:sp>
    </p:spTree>
    <p:extLst>
      <p:ext uri="{BB962C8B-B14F-4D97-AF65-F5344CB8AC3E}">
        <p14:creationId xmlns:p14="http://schemas.microsoft.com/office/powerpoint/2010/main" val="2494373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53531"/>
                </a:solidFill>
                <a:latin typeface="Calibri" panose="020F0502020204030204" pitchFamily="34" charset="0"/>
              </a:rPr>
              <a:t>A cell with 23 pairs of chromosomes is called diploid. Sex cells (gametes) only have 23 chromosomes and are called haploid. Chromosomes that belong to the same pair are called homologous chromosomes. The complete set of chromosomes from a cell is called a karyotype. The first 22 pairs of chromosomes are known as autosomes as each chromosome contains the same amount of genetic material. Chromosome 23 are the sex chromosomes. The sex chromosomes determines the biological sex of an organism. The Y chromosome is shorter than the X and is carried only by males. Females have 2 X chromosomes (XX). Males have 1 X and 1 Y chromosome (XY) </a:t>
            </a:r>
          </a:p>
          <a:p>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19</a:t>
            </a:fld>
            <a:endParaRPr lang="en-GB"/>
          </a:p>
        </p:txBody>
      </p:sp>
    </p:spTree>
    <p:extLst>
      <p:ext uri="{BB962C8B-B14F-4D97-AF65-F5344CB8AC3E}">
        <p14:creationId xmlns:p14="http://schemas.microsoft.com/office/powerpoint/2010/main" val="954494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AF6620-93EE-4CE6-8F7C-5AC85C44C901}" type="slidenum">
              <a:rPr lang="en-GB" smtClean="0"/>
              <a:t>2</a:t>
            </a:fld>
            <a:endParaRPr lang="en-GB"/>
          </a:p>
        </p:txBody>
      </p:sp>
    </p:spTree>
    <p:extLst>
      <p:ext uri="{BB962C8B-B14F-4D97-AF65-F5344CB8AC3E}">
        <p14:creationId xmlns:p14="http://schemas.microsoft.com/office/powerpoint/2010/main" val="3671538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rgbClr val="053531"/>
                </a:solidFill>
                <a:latin typeface="Calibri" panose="020F0502020204030204" pitchFamily="34" charset="0"/>
              </a:rPr>
              <a:t>Proteins are essential to all aspects of body function, forming major structural elements of the body and enzymes essential for biochemical processes. The cells DNA is too big to leave the nucleus, therefore an intermediary molecule is needed to carry the genetic instructions from the nucleus to the cytoplasm where proteins are made. This intermediary molecule is called messenger ribonucleic acid.</a:t>
            </a:r>
          </a:p>
        </p:txBody>
      </p:sp>
      <p:sp>
        <p:nvSpPr>
          <p:cNvPr id="4" name="Slide Number Placeholder 3"/>
          <p:cNvSpPr>
            <a:spLocks noGrp="1"/>
          </p:cNvSpPr>
          <p:nvPr>
            <p:ph type="sldNum" sz="quarter" idx="5"/>
          </p:nvPr>
        </p:nvSpPr>
        <p:spPr/>
        <p:txBody>
          <a:bodyPr/>
          <a:lstStyle/>
          <a:p>
            <a:fld id="{0CAF6620-93EE-4CE6-8F7C-5AC85C44C901}" type="slidenum">
              <a:rPr lang="en-GB" smtClean="0"/>
              <a:t>20</a:t>
            </a:fld>
            <a:endParaRPr lang="en-GB"/>
          </a:p>
        </p:txBody>
      </p:sp>
    </p:spTree>
    <p:extLst>
      <p:ext uri="{BB962C8B-B14F-4D97-AF65-F5344CB8AC3E}">
        <p14:creationId xmlns:p14="http://schemas.microsoft.com/office/powerpoint/2010/main" val="345369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dirty="0">
                <a:solidFill>
                  <a:srgbClr val="000000"/>
                </a:solidFill>
                <a:latin typeface="Arial" panose="020B0604020202020204" pitchFamily="34" charset="0"/>
              </a:rPr>
              <a:t>mRNAs are s</a:t>
            </a:r>
            <a:r>
              <a:rPr lang="en-GB" sz="1600" dirty="0">
                <a:solidFill>
                  <a:srgbClr val="053531"/>
                </a:solidFill>
                <a:latin typeface="Calibri" panose="020F0502020204030204" pitchFamily="34" charset="0"/>
              </a:rPr>
              <a:t>ingle stranded chain of nucleotides synthesized in the nucleus from the appropriate gene whenever the cell needs to make the protein for which that gene codes. Using the DNA as a template a piece of mRNA is made from the gene to be used in a process called transcription. The mRNA then leaves the nucleus and carries it’s information to the ribosomes in the cytoplasm. </a:t>
            </a:r>
          </a:p>
          <a:p>
            <a:pPr algn="l"/>
            <a:endParaRPr lang="en-GB" sz="1600" dirty="0">
              <a:solidFill>
                <a:srgbClr val="053531"/>
              </a:solidFill>
              <a:latin typeface="Calibri" panose="020F0502020204030204" pitchFamily="34" charset="0"/>
            </a:endParaRPr>
          </a:p>
          <a:p>
            <a:pPr algn="l"/>
            <a:r>
              <a:rPr lang="en-GB" sz="1600" dirty="0">
                <a:solidFill>
                  <a:srgbClr val="053531"/>
                </a:solidFill>
                <a:latin typeface="Calibri" panose="020F0502020204030204" pitchFamily="34" charset="0"/>
              </a:rPr>
              <a:t>mRNA is different from DNA in 3 different ways:</a:t>
            </a:r>
          </a:p>
          <a:p>
            <a:pPr marL="248917" indent="-248917">
              <a:buFont typeface="Arial" panose="020B0604020202020204" pitchFamily="34" charset="0"/>
              <a:buChar char="•"/>
            </a:pPr>
            <a:r>
              <a:rPr lang="en-GB" sz="1600" dirty="0">
                <a:solidFill>
                  <a:srgbClr val="053531"/>
                </a:solidFill>
                <a:latin typeface="Calibri" panose="020F0502020204030204" pitchFamily="34" charset="0"/>
              </a:rPr>
              <a:t>Single stranded</a:t>
            </a:r>
          </a:p>
          <a:p>
            <a:pPr marL="248917" indent="-248917">
              <a:buFont typeface="Arial" panose="020B0604020202020204" pitchFamily="34" charset="0"/>
              <a:buChar char="•"/>
            </a:pPr>
            <a:r>
              <a:rPr lang="en-GB" sz="1600" dirty="0">
                <a:solidFill>
                  <a:srgbClr val="053531"/>
                </a:solidFill>
                <a:latin typeface="Calibri" panose="020F0502020204030204" pitchFamily="34" charset="0"/>
              </a:rPr>
              <a:t>Contains the sugar ribose instead of deoxyribose</a:t>
            </a:r>
          </a:p>
          <a:p>
            <a:pPr marL="248917" indent="-248917">
              <a:buFont typeface="Arial" panose="020B0604020202020204" pitchFamily="34" charset="0"/>
              <a:buChar char="•"/>
            </a:pPr>
            <a:r>
              <a:rPr lang="en-GB" sz="1600" dirty="0">
                <a:solidFill>
                  <a:srgbClr val="053531"/>
                </a:solidFill>
                <a:latin typeface="Calibri" panose="020F0502020204030204" pitchFamily="34" charset="0"/>
              </a:rPr>
              <a:t>Uses the base uracil instead of thymine</a:t>
            </a:r>
          </a:p>
        </p:txBody>
      </p:sp>
      <p:sp>
        <p:nvSpPr>
          <p:cNvPr id="4" name="Slide Number Placeholder 3"/>
          <p:cNvSpPr>
            <a:spLocks noGrp="1"/>
          </p:cNvSpPr>
          <p:nvPr>
            <p:ph type="sldNum" sz="quarter" idx="5"/>
          </p:nvPr>
        </p:nvSpPr>
        <p:spPr/>
        <p:txBody>
          <a:bodyPr/>
          <a:lstStyle/>
          <a:p>
            <a:fld id="{0CAF6620-93EE-4CE6-8F7C-5AC85C44C901}" type="slidenum">
              <a:rPr lang="en-GB" smtClean="0"/>
              <a:t>21</a:t>
            </a:fld>
            <a:endParaRPr lang="en-GB"/>
          </a:p>
        </p:txBody>
      </p:sp>
    </p:spTree>
    <p:extLst>
      <p:ext uri="{BB962C8B-B14F-4D97-AF65-F5344CB8AC3E}">
        <p14:creationId xmlns:p14="http://schemas.microsoft.com/office/powerpoint/2010/main" val="213749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dirty="0">
                <a:solidFill>
                  <a:srgbClr val="000000"/>
                </a:solidFill>
                <a:latin typeface="Arial" panose="020B0604020202020204" pitchFamily="34" charset="0"/>
              </a:rPr>
              <a:t>Transcription is the process of copying a segment of the DNA into RNA. </a:t>
            </a:r>
            <a:r>
              <a:rPr lang="en-GB" sz="1600" dirty="0">
                <a:solidFill>
                  <a:srgbClr val="053531"/>
                </a:solidFill>
                <a:latin typeface="Calibri" panose="020F0502020204030204" pitchFamily="34" charset="0"/>
              </a:rPr>
              <a:t>First step is to open up the DNA helix to expose the bases. Only the gene to be transcribed is opened, the remainder of the chromosome remains coiled. The enzyme that makes the mRNA molecule moves along the opened DNA strand reading its code and adding the complementary base to the mRNA. When the enzyme reaches a stop signal it terminates synthesis of the mRNA and releases it. The DNA is closed and the mRNA leaves the nucleus</a:t>
            </a:r>
          </a:p>
        </p:txBody>
      </p:sp>
      <p:sp>
        <p:nvSpPr>
          <p:cNvPr id="4" name="Slide Number Placeholder 3"/>
          <p:cNvSpPr>
            <a:spLocks noGrp="1"/>
          </p:cNvSpPr>
          <p:nvPr>
            <p:ph type="sldNum" sz="quarter" idx="5"/>
          </p:nvPr>
        </p:nvSpPr>
        <p:spPr/>
        <p:txBody>
          <a:bodyPr/>
          <a:lstStyle/>
          <a:p>
            <a:fld id="{0CAF6620-93EE-4CE6-8F7C-5AC85C44C901}" type="slidenum">
              <a:rPr lang="en-GB" smtClean="0"/>
              <a:t>22</a:t>
            </a:fld>
            <a:endParaRPr lang="en-GB"/>
          </a:p>
        </p:txBody>
      </p:sp>
    </p:spTree>
    <p:extLst>
      <p:ext uri="{BB962C8B-B14F-4D97-AF65-F5344CB8AC3E}">
        <p14:creationId xmlns:p14="http://schemas.microsoft.com/office/powerpoint/2010/main" val="2894780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rgbClr val="053531"/>
                </a:solidFill>
                <a:latin typeface="Calibri" panose="020F0502020204030204" pitchFamily="34" charset="0"/>
              </a:rPr>
              <a:t>Translation is the synthesis of the protein using information carried on the mRNA. It takes place on free ribosomes in the cytoplasm and those attached to the rough endoplasmic reticulum. The mRNA attaches to the ribosome and the Ribosomes reads the base sequence of the mRNA. Proteins are built from up to 20 different amino acids so it is not possible to use the 4 bases individually. To give enough options the base code in the RNA is read in triplets. This gives a possible 64 base combinations. Each of these triplet sequences is called a codon.</a:t>
            </a:r>
          </a:p>
        </p:txBody>
      </p:sp>
      <p:sp>
        <p:nvSpPr>
          <p:cNvPr id="4" name="Slide Number Placeholder 3"/>
          <p:cNvSpPr>
            <a:spLocks noGrp="1"/>
          </p:cNvSpPr>
          <p:nvPr>
            <p:ph type="sldNum" sz="quarter" idx="5"/>
          </p:nvPr>
        </p:nvSpPr>
        <p:spPr/>
        <p:txBody>
          <a:bodyPr/>
          <a:lstStyle/>
          <a:p>
            <a:fld id="{0CAF6620-93EE-4CE6-8F7C-5AC85C44C901}" type="slidenum">
              <a:rPr lang="en-GB" smtClean="0"/>
              <a:t>23</a:t>
            </a:fld>
            <a:endParaRPr lang="en-GB"/>
          </a:p>
        </p:txBody>
      </p:sp>
    </p:spTree>
    <p:extLst>
      <p:ext uri="{BB962C8B-B14F-4D97-AF65-F5344CB8AC3E}">
        <p14:creationId xmlns:p14="http://schemas.microsoft.com/office/powerpoint/2010/main" val="490747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rgbClr val="053531"/>
                </a:solidFill>
                <a:latin typeface="Calibri" panose="020F0502020204030204" pitchFamily="34" charset="0"/>
              </a:rPr>
              <a:t>The first codon is called a start codon, this initiates protein synthesis. The ribosome continues reading the codons and adding the appropriate amino acids to the growing protein molecule until it arrives at a stop codon. The ribosome then stops the synthesis and releases the protein. Some new proteins are used in the cell and some are exported for use outside of the cell.</a:t>
            </a:r>
          </a:p>
        </p:txBody>
      </p:sp>
      <p:sp>
        <p:nvSpPr>
          <p:cNvPr id="4" name="Slide Number Placeholder 3"/>
          <p:cNvSpPr>
            <a:spLocks noGrp="1"/>
          </p:cNvSpPr>
          <p:nvPr>
            <p:ph type="sldNum" sz="quarter" idx="5"/>
          </p:nvPr>
        </p:nvSpPr>
        <p:spPr/>
        <p:txBody>
          <a:bodyPr/>
          <a:lstStyle/>
          <a:p>
            <a:fld id="{0CAF6620-93EE-4CE6-8F7C-5AC85C44C901}" type="slidenum">
              <a:rPr lang="en-GB" smtClean="0"/>
              <a:t>24</a:t>
            </a:fld>
            <a:endParaRPr lang="en-GB"/>
          </a:p>
        </p:txBody>
      </p:sp>
    </p:spTree>
    <p:extLst>
      <p:ext uri="{BB962C8B-B14F-4D97-AF65-F5344CB8AC3E}">
        <p14:creationId xmlns:p14="http://schemas.microsoft.com/office/powerpoint/2010/main" val="4269560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dirty="0">
                <a:solidFill>
                  <a:srgbClr val="000000"/>
                </a:solidFill>
                <a:latin typeface="Arial" panose="020B0604020202020204" pitchFamily="34" charset="0"/>
              </a:rPr>
              <a:t>Play the video.</a:t>
            </a:r>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25</a:t>
            </a:fld>
            <a:endParaRPr lang="en-GB"/>
          </a:p>
        </p:txBody>
      </p:sp>
    </p:spTree>
    <p:extLst>
      <p:ext uri="{BB962C8B-B14F-4D97-AF65-F5344CB8AC3E}">
        <p14:creationId xmlns:p14="http://schemas.microsoft.com/office/powerpoint/2010/main" val="4248429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rgbClr val="053531"/>
                </a:solidFill>
                <a:latin typeface="Calibri" panose="020F0502020204030204" pitchFamily="34" charset="0"/>
              </a:rPr>
              <a:t>The DNA in the nucleus is called nuclear DNA. However, the nucleus is not the only organelle which contains DNA. The mitochondria also holds DNA which it uses for cellular function. The mitochondrial DNA is not inherited in the same manner as the nuclear DNA. Each cell has approximately 5000 mitochondria. </a:t>
            </a:r>
          </a:p>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26</a:t>
            </a:fld>
            <a:endParaRPr lang="en-GB"/>
          </a:p>
        </p:txBody>
      </p:sp>
    </p:spTree>
    <p:extLst>
      <p:ext uri="{BB962C8B-B14F-4D97-AF65-F5344CB8AC3E}">
        <p14:creationId xmlns:p14="http://schemas.microsoft.com/office/powerpoint/2010/main" val="1343224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dirty="0">
                <a:solidFill>
                  <a:srgbClr val="000000"/>
                </a:solidFill>
                <a:latin typeface="Calibri" panose="020F0502020204030204" pitchFamily="34" charset="0"/>
              </a:rPr>
              <a:t>The process for which a cell could generate new DNA material is through cell division. </a:t>
            </a:r>
            <a:r>
              <a:rPr lang="en-GB" sz="1600" dirty="0">
                <a:solidFill>
                  <a:srgbClr val="053531"/>
                </a:solidFill>
                <a:latin typeface="Calibri" panose="020F0502020204030204" pitchFamily="34" charset="0"/>
              </a:rPr>
              <a:t>Most body cells are capable of cell division. Cell division usually leads to the production of 2 identical daughter cells by the process of mitosis and is important in body growth and repair. Production of gametes is different as daughter cells only have half of the normal chromosome number. This process is called meiosis.</a:t>
            </a:r>
          </a:p>
        </p:txBody>
      </p:sp>
      <p:sp>
        <p:nvSpPr>
          <p:cNvPr id="4" name="Slide Number Placeholder 3"/>
          <p:cNvSpPr>
            <a:spLocks noGrp="1"/>
          </p:cNvSpPr>
          <p:nvPr>
            <p:ph type="sldNum" sz="quarter" idx="5"/>
          </p:nvPr>
        </p:nvSpPr>
        <p:spPr/>
        <p:txBody>
          <a:bodyPr/>
          <a:lstStyle/>
          <a:p>
            <a:fld id="{0CAF6620-93EE-4CE6-8F7C-5AC85C44C901}" type="slidenum">
              <a:rPr lang="en-GB" smtClean="0"/>
              <a:t>27</a:t>
            </a:fld>
            <a:endParaRPr lang="en-GB"/>
          </a:p>
        </p:txBody>
      </p:sp>
    </p:spTree>
    <p:extLst>
      <p:ext uri="{BB962C8B-B14F-4D97-AF65-F5344CB8AC3E}">
        <p14:creationId xmlns:p14="http://schemas.microsoft.com/office/powerpoint/2010/main" val="1819673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rgbClr val="053531"/>
                </a:solidFill>
                <a:latin typeface="Calibri" panose="020F0502020204030204" pitchFamily="34" charset="0"/>
              </a:rPr>
              <a:t>On fertilisation the male and female gametes unite, as the gametes are both haploid, the resulting zygote is diploid</a:t>
            </a:r>
          </a:p>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28</a:t>
            </a:fld>
            <a:endParaRPr lang="en-GB"/>
          </a:p>
        </p:txBody>
      </p:sp>
    </p:spTree>
    <p:extLst>
      <p:ext uri="{BB962C8B-B14F-4D97-AF65-F5344CB8AC3E}">
        <p14:creationId xmlns:p14="http://schemas.microsoft.com/office/powerpoint/2010/main" val="603354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600" dirty="0">
              <a:solidFill>
                <a:srgbClr val="000000"/>
              </a:solidFill>
              <a:latin typeface="Arial" panose="020B0604020202020204" pitchFamily="34" charset="0"/>
            </a:endParaRPr>
          </a:p>
          <a:p>
            <a:r>
              <a:rPr lang="en-GB" sz="1600" dirty="0">
                <a:solidFill>
                  <a:srgbClr val="053531"/>
                </a:solidFill>
                <a:latin typeface="Calibri" panose="020F0502020204030204" pitchFamily="34" charset="0"/>
              </a:rPr>
              <a:t>The mix up of genes during meiosis leads to a huge genetic variety in the human race</a:t>
            </a:r>
          </a:p>
          <a:p>
            <a:endParaRPr lang="en-GB" sz="1600" dirty="0">
              <a:solidFill>
                <a:srgbClr val="053531"/>
              </a:solidFill>
              <a:latin typeface="Arial" panose="020B0604020202020204" pitchFamily="34" charset="0"/>
            </a:endParaRPr>
          </a:p>
          <a:p>
            <a:r>
              <a:rPr lang="en-GB" sz="1600" dirty="0">
                <a:solidFill>
                  <a:srgbClr val="053531"/>
                </a:solidFill>
                <a:latin typeface="Calibri" panose="020F0502020204030204" pitchFamily="34" charset="0"/>
              </a:rPr>
              <a:t>Autosomal inheritance:</a:t>
            </a:r>
          </a:p>
          <a:p>
            <a:r>
              <a:rPr lang="en-GB" sz="1600" dirty="0">
                <a:solidFill>
                  <a:srgbClr val="053531"/>
                </a:solidFill>
                <a:latin typeface="Calibri" panose="020F0502020204030204" pitchFamily="34" charset="0"/>
              </a:rPr>
              <a:t>Each pair of homologous chromosomes contain genes for the same traits. Because one chromosome of each pair is inherited from the father and one from the mother an individual has two genes controlling the same trait</a:t>
            </a:r>
          </a:p>
          <a:p>
            <a:r>
              <a:rPr lang="en-GB" sz="1600" dirty="0">
                <a:solidFill>
                  <a:srgbClr val="053531"/>
                </a:solidFill>
                <a:latin typeface="Calibri" panose="020F0502020204030204" pitchFamily="34" charset="0"/>
              </a:rPr>
              <a:t>These paired genes are called alleles. Corresponding alleles contain genes concerned with the same trait but they may not be identical. An individual may have</a:t>
            </a:r>
          </a:p>
          <a:p>
            <a:pPr marL="696967" lvl="1" indent="-298700">
              <a:buFont typeface="+mj-lt"/>
              <a:buAutoNum type="arabicPeriod"/>
            </a:pPr>
            <a:r>
              <a:rPr lang="en-GB" sz="1600" dirty="0">
                <a:solidFill>
                  <a:srgbClr val="053531"/>
                </a:solidFill>
                <a:latin typeface="Calibri" panose="020F0502020204030204" pitchFamily="34" charset="0"/>
              </a:rPr>
              <a:t>Two identical forms of the gene (homozygous)</a:t>
            </a:r>
          </a:p>
          <a:p>
            <a:pPr marL="696967" lvl="1" indent="-298700">
              <a:buFont typeface="+mj-lt"/>
              <a:buAutoNum type="arabicPeriod"/>
            </a:pPr>
            <a:r>
              <a:rPr lang="en-GB" sz="1600" dirty="0">
                <a:solidFill>
                  <a:srgbClr val="053531"/>
                </a:solidFill>
                <a:latin typeface="Calibri" panose="020F0502020204030204" pitchFamily="34" charset="0"/>
              </a:rPr>
              <a:t>Two different forms of the gene (heterozygous)</a:t>
            </a:r>
          </a:p>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29</a:t>
            </a:fld>
            <a:endParaRPr lang="en-GB"/>
          </a:p>
        </p:txBody>
      </p:sp>
    </p:spTree>
    <p:extLst>
      <p:ext uri="{BB962C8B-B14F-4D97-AF65-F5344CB8AC3E}">
        <p14:creationId xmlns:p14="http://schemas.microsoft.com/office/powerpoint/2010/main" val="29855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Healthcare professionals react in various ways about topics that they may not necessarily have mastery. However, we encounter genetics and genomics on a regular basis. Nurses, in particular, will be exposed to the fundamentals of biology (i.e. genetics and genomics) and therefore there is an increasing impetus to emphasise the role of genetics &amp; genomics to nursing and vice versa.</a:t>
            </a:r>
          </a:p>
        </p:txBody>
      </p:sp>
      <p:sp>
        <p:nvSpPr>
          <p:cNvPr id="4" name="Slide Number Placeholder 3"/>
          <p:cNvSpPr>
            <a:spLocks noGrp="1"/>
          </p:cNvSpPr>
          <p:nvPr>
            <p:ph type="sldNum" sz="quarter" idx="5"/>
          </p:nvPr>
        </p:nvSpPr>
        <p:spPr/>
        <p:txBody>
          <a:bodyPr/>
          <a:lstStyle/>
          <a:p>
            <a:fld id="{0CAF6620-93EE-4CE6-8F7C-5AC85C44C901}" type="slidenum">
              <a:rPr lang="en-GB" smtClean="0"/>
              <a:t>3</a:t>
            </a:fld>
            <a:endParaRPr lang="en-GB"/>
          </a:p>
        </p:txBody>
      </p:sp>
    </p:spTree>
    <p:extLst>
      <p:ext uri="{BB962C8B-B14F-4D97-AF65-F5344CB8AC3E}">
        <p14:creationId xmlns:p14="http://schemas.microsoft.com/office/powerpoint/2010/main" val="2951370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rgbClr val="053531"/>
                </a:solidFill>
                <a:latin typeface="Calibri" panose="020F0502020204030204" pitchFamily="34" charset="0"/>
              </a:rPr>
              <a:t>Genes are either dominant or recessive. Dominant genes are always expressed over recessive genes. Only one dominant gene is required for that characteristic to be expressed. A recessive gene will only be expressed as a characteristic if it is present on both chromosomes.</a:t>
            </a:r>
          </a:p>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30</a:t>
            </a:fld>
            <a:endParaRPr lang="en-GB"/>
          </a:p>
        </p:txBody>
      </p:sp>
    </p:spTree>
    <p:extLst>
      <p:ext uri="{BB962C8B-B14F-4D97-AF65-F5344CB8AC3E}">
        <p14:creationId xmlns:p14="http://schemas.microsoft.com/office/powerpoint/2010/main" val="3543818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rgbClr val="053531"/>
                </a:solidFill>
                <a:latin typeface="Calibri" panose="020F0502020204030204" pitchFamily="34" charset="0"/>
              </a:rPr>
              <a:t>The Y chromosome is smaller than the X chromosome and carries less genes. This means that a male has only one copy of most of the genes on his sex chromosome. Traits coded for on the x chromosome with no corresponding material on the Y are said to be sex linked.</a:t>
            </a:r>
          </a:p>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31</a:t>
            </a:fld>
            <a:endParaRPr lang="en-GB"/>
          </a:p>
        </p:txBody>
      </p:sp>
    </p:spTree>
    <p:extLst>
      <p:ext uri="{BB962C8B-B14F-4D97-AF65-F5344CB8AC3E}">
        <p14:creationId xmlns:p14="http://schemas.microsoft.com/office/powerpoint/2010/main" val="4221429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32</a:t>
            </a:fld>
            <a:endParaRPr lang="en-GB"/>
          </a:p>
        </p:txBody>
      </p:sp>
    </p:spTree>
    <p:extLst>
      <p:ext uri="{BB962C8B-B14F-4D97-AF65-F5344CB8AC3E}">
        <p14:creationId xmlns:p14="http://schemas.microsoft.com/office/powerpoint/2010/main" val="3882528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dirty="0">
                <a:solidFill>
                  <a:srgbClr val="053531"/>
                </a:solidFill>
                <a:latin typeface="Calibri" panose="020F0502020204030204" pitchFamily="34" charset="0"/>
              </a:rPr>
              <a:t>Genetic pedigree symbols are used to draw up a family tree and indicate familial relationship, sex, etc.</a:t>
            </a:r>
          </a:p>
        </p:txBody>
      </p:sp>
      <p:sp>
        <p:nvSpPr>
          <p:cNvPr id="4" name="Slide Number Placeholder 3"/>
          <p:cNvSpPr>
            <a:spLocks noGrp="1"/>
          </p:cNvSpPr>
          <p:nvPr>
            <p:ph type="sldNum" sz="quarter" idx="5"/>
          </p:nvPr>
        </p:nvSpPr>
        <p:spPr/>
        <p:txBody>
          <a:bodyPr/>
          <a:lstStyle/>
          <a:p>
            <a:fld id="{0CAF6620-93EE-4CE6-8F7C-5AC85C44C901}" type="slidenum">
              <a:rPr lang="en-GB" smtClean="0"/>
              <a:t>33</a:t>
            </a:fld>
            <a:endParaRPr lang="en-GB"/>
          </a:p>
        </p:txBody>
      </p:sp>
    </p:spTree>
    <p:extLst>
      <p:ext uri="{BB962C8B-B14F-4D97-AF65-F5344CB8AC3E}">
        <p14:creationId xmlns:p14="http://schemas.microsoft.com/office/powerpoint/2010/main" val="3412062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dirty="0">
                <a:solidFill>
                  <a:srgbClr val="053531"/>
                </a:solidFill>
                <a:latin typeface="Calibri" panose="020F0502020204030204" pitchFamily="34" charset="0"/>
              </a:rPr>
              <a:t>Genetic testing examines for any variations that could explain the genetic cause of a person’s health condition. Genetic testing also provides information how a particular genetic condition could be passed from one generation to the next. There are different types of genetic tests available.</a:t>
            </a:r>
          </a:p>
          <a:p>
            <a:pPr marL="342900" indent="-342900" algn="l">
              <a:buAutoNum type="arabicPeriod"/>
            </a:pPr>
            <a:r>
              <a:rPr lang="en-GB" sz="1600" dirty="0">
                <a:solidFill>
                  <a:srgbClr val="053531"/>
                </a:solidFill>
                <a:latin typeface="Calibri" panose="020F0502020204030204" pitchFamily="34" charset="0"/>
              </a:rPr>
              <a:t>Target Variant Testing – Only a small part of the gene is read and analysed. This is usually done if the genetic condition (and mutation) is already known to the family</a:t>
            </a:r>
          </a:p>
          <a:p>
            <a:pPr marL="342900" indent="-342900" algn="l">
              <a:buAutoNum type="arabicPeriod"/>
            </a:pPr>
            <a:r>
              <a:rPr lang="en-GB" sz="1600" dirty="0">
                <a:solidFill>
                  <a:srgbClr val="053531"/>
                </a:solidFill>
                <a:latin typeface="Calibri" panose="020F0502020204030204" pitchFamily="34" charset="0"/>
              </a:rPr>
              <a:t>Single Gene Testing – A single gene is read and analysed. This is usually done for certain conditions that has a clear clinical signs and symptoms indicating that it is a genetic condition (e.g. Huntington’s disease – </a:t>
            </a:r>
            <a:r>
              <a:rPr lang="en-GB" sz="1600" i="1" dirty="0">
                <a:solidFill>
                  <a:srgbClr val="053531"/>
                </a:solidFill>
                <a:latin typeface="Calibri" panose="020F0502020204030204" pitchFamily="34" charset="0"/>
              </a:rPr>
              <a:t>HTT</a:t>
            </a:r>
            <a:r>
              <a:rPr lang="en-GB" sz="1600" dirty="0">
                <a:solidFill>
                  <a:srgbClr val="053531"/>
                </a:solidFill>
                <a:latin typeface="Calibri" panose="020F0502020204030204" pitchFamily="34" charset="0"/>
              </a:rPr>
              <a:t> gene triplet repeat)</a:t>
            </a:r>
          </a:p>
          <a:p>
            <a:pPr marL="342900" indent="-342900" algn="l">
              <a:buAutoNum type="arabicPeriod"/>
            </a:pPr>
            <a:r>
              <a:rPr lang="en-GB" sz="1600" dirty="0">
                <a:solidFill>
                  <a:srgbClr val="053531"/>
                </a:solidFill>
                <a:latin typeface="Calibri" panose="020F0502020204030204" pitchFamily="34" charset="0"/>
              </a:rPr>
              <a:t>Gene Panel Testing – A set number of genes associated a group of conditions (e.g. hereditary neuropathies; hereditary ataxia) is analysed and read.</a:t>
            </a:r>
          </a:p>
        </p:txBody>
      </p:sp>
      <p:sp>
        <p:nvSpPr>
          <p:cNvPr id="4" name="Slide Number Placeholder 3"/>
          <p:cNvSpPr>
            <a:spLocks noGrp="1"/>
          </p:cNvSpPr>
          <p:nvPr>
            <p:ph type="sldNum" sz="quarter" idx="5"/>
          </p:nvPr>
        </p:nvSpPr>
        <p:spPr/>
        <p:txBody>
          <a:bodyPr/>
          <a:lstStyle/>
          <a:p>
            <a:fld id="{0CAF6620-93EE-4CE6-8F7C-5AC85C44C901}" type="slidenum">
              <a:rPr lang="en-GB" smtClean="0"/>
              <a:t>34</a:t>
            </a:fld>
            <a:endParaRPr lang="en-GB"/>
          </a:p>
        </p:txBody>
      </p:sp>
    </p:spTree>
    <p:extLst>
      <p:ext uri="{BB962C8B-B14F-4D97-AF65-F5344CB8AC3E}">
        <p14:creationId xmlns:p14="http://schemas.microsoft.com/office/powerpoint/2010/main" val="3439748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dirty="0">
                <a:solidFill>
                  <a:srgbClr val="053531"/>
                </a:solidFill>
                <a:latin typeface="Calibri" panose="020F0502020204030204" pitchFamily="34" charset="0"/>
              </a:rPr>
              <a:t>Genetic testing examines for any variations that could explain the genetic cause of a person’s health condition. Genetic testing also provides information how a particular genetic condition could be passed from one generation to the next. There are different types of genetic tests available.</a:t>
            </a:r>
          </a:p>
          <a:p>
            <a:pPr marL="342900" indent="-342900" algn="l">
              <a:buFont typeface="+mj-lt"/>
              <a:buAutoNum type="arabicPeriod"/>
            </a:pPr>
            <a:r>
              <a:rPr lang="en-GB" sz="1600" dirty="0">
                <a:solidFill>
                  <a:srgbClr val="053531"/>
                </a:solidFill>
                <a:latin typeface="Calibri" panose="020F0502020204030204" pitchFamily="34" charset="0"/>
              </a:rPr>
              <a:t>Karyotyping – looks at structural abnormalities in the chromosomes (e.g. trisomy 21 in Down’s syndrome)</a:t>
            </a:r>
          </a:p>
          <a:p>
            <a:pPr marL="342900" indent="-342900" algn="l">
              <a:buFont typeface="+mj-lt"/>
              <a:buAutoNum type="arabicPeriod"/>
            </a:pPr>
            <a:r>
              <a:rPr lang="en-GB" sz="1600" dirty="0">
                <a:solidFill>
                  <a:srgbClr val="053531"/>
                </a:solidFill>
                <a:latin typeface="Calibri" panose="020F0502020204030204" pitchFamily="34" charset="0"/>
              </a:rPr>
              <a:t>Whole exome sequencing – investigates all exomes in the genome.</a:t>
            </a:r>
          </a:p>
          <a:p>
            <a:pPr marL="342900" indent="-342900" algn="l">
              <a:buFont typeface="+mj-lt"/>
              <a:buAutoNum type="arabicPeriod"/>
            </a:pPr>
            <a:r>
              <a:rPr lang="en-GB" sz="1600" dirty="0">
                <a:solidFill>
                  <a:srgbClr val="053531"/>
                </a:solidFill>
                <a:latin typeface="Calibri" panose="020F0502020204030204" pitchFamily="34" charset="0"/>
              </a:rPr>
              <a:t>Whole genome sequencing – examines for variants in the entire genome.</a:t>
            </a:r>
          </a:p>
          <a:p>
            <a:pPr marL="342900" indent="-342900" algn="l">
              <a:buFont typeface="+mj-lt"/>
              <a:buAutoNum type="arabicPeriod"/>
            </a:pPr>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35</a:t>
            </a:fld>
            <a:endParaRPr lang="en-GB"/>
          </a:p>
        </p:txBody>
      </p:sp>
    </p:spTree>
    <p:extLst>
      <p:ext uri="{BB962C8B-B14F-4D97-AF65-F5344CB8AC3E}">
        <p14:creationId xmlns:p14="http://schemas.microsoft.com/office/powerpoint/2010/main" val="598486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GB" sz="1600" dirty="0">
                <a:solidFill>
                  <a:srgbClr val="053531"/>
                </a:solidFill>
                <a:latin typeface="Calibri" panose="020F0502020204030204" pitchFamily="34" charset="0"/>
              </a:rPr>
              <a:t>Questions that may come up when a person undergoes genetic testing and counselling.</a:t>
            </a:r>
          </a:p>
          <a:p>
            <a:pPr marL="342900" indent="-342900" algn="l">
              <a:buFont typeface="+mj-lt"/>
              <a:buAutoNum type="arabicPeriod"/>
            </a:pPr>
            <a:r>
              <a:rPr lang="en-GB" sz="1600" dirty="0">
                <a:solidFill>
                  <a:srgbClr val="053531"/>
                </a:solidFill>
                <a:latin typeface="Calibri" panose="020F0502020204030204" pitchFamily="34" charset="0"/>
              </a:rPr>
              <a:t>What does the result mean?</a:t>
            </a:r>
          </a:p>
          <a:p>
            <a:pPr marL="342900" indent="-342900" algn="l">
              <a:buFont typeface="+mj-lt"/>
              <a:buAutoNum type="arabicPeriod"/>
            </a:pPr>
            <a:r>
              <a:rPr lang="en-GB" sz="1600" dirty="0">
                <a:solidFill>
                  <a:srgbClr val="053531"/>
                </a:solidFill>
                <a:latin typeface="Calibri" panose="020F0502020204030204" pitchFamily="34" charset="0"/>
              </a:rPr>
              <a:t>What is known about this condition and/or gene?</a:t>
            </a:r>
          </a:p>
          <a:p>
            <a:pPr marL="342900" indent="-342900" algn="l">
              <a:buFont typeface="+mj-lt"/>
              <a:buAutoNum type="arabicPeriod"/>
            </a:pPr>
            <a:r>
              <a:rPr lang="en-GB" sz="1600" dirty="0">
                <a:solidFill>
                  <a:srgbClr val="053531"/>
                </a:solidFill>
                <a:latin typeface="Calibri" panose="020F0502020204030204" pitchFamily="34" charset="0"/>
              </a:rPr>
              <a:t>What does this mean for me and my child’s future?</a:t>
            </a:r>
          </a:p>
          <a:p>
            <a:pPr marL="342900" indent="-342900" algn="l">
              <a:buFont typeface="+mj-lt"/>
              <a:buAutoNum type="arabicPeriod"/>
            </a:pPr>
            <a:r>
              <a:rPr lang="en-GB" sz="1600" dirty="0">
                <a:solidFill>
                  <a:srgbClr val="053531"/>
                </a:solidFill>
                <a:latin typeface="Calibri" panose="020F0502020204030204" pitchFamily="34" charset="0"/>
              </a:rPr>
              <a:t>What does this result mean for my family members?</a:t>
            </a:r>
          </a:p>
          <a:p>
            <a:pPr marL="342900" indent="-342900" algn="l">
              <a:buFont typeface="+mj-lt"/>
              <a:buAutoNum type="arabicPeriod"/>
            </a:pPr>
            <a:r>
              <a:rPr lang="en-GB" sz="1600" dirty="0">
                <a:solidFill>
                  <a:srgbClr val="053531"/>
                </a:solidFill>
                <a:latin typeface="Calibri" panose="020F0502020204030204" pitchFamily="34" charset="0"/>
              </a:rPr>
              <a:t>Could this happen again?</a:t>
            </a:r>
          </a:p>
          <a:p>
            <a:pPr marL="342900" indent="-342900" algn="l">
              <a:buFont typeface="+mj-lt"/>
              <a:buAutoNum type="arabicPeriod"/>
            </a:pPr>
            <a:r>
              <a:rPr lang="en-GB" sz="1600" dirty="0">
                <a:solidFill>
                  <a:srgbClr val="053531"/>
                </a:solidFill>
                <a:latin typeface="Calibri" panose="020F0502020204030204" pitchFamily="34" charset="0"/>
              </a:rPr>
              <a:t>Are there any treatments or preventative measures that can be taken?</a:t>
            </a:r>
          </a:p>
          <a:p>
            <a:pPr marL="342900" indent="-342900" algn="l">
              <a:buFont typeface="+mj-lt"/>
              <a:buAutoNum type="arabicPeriod"/>
            </a:pPr>
            <a:r>
              <a:rPr lang="en-GB" sz="1600" dirty="0">
                <a:solidFill>
                  <a:srgbClr val="053531"/>
                </a:solidFill>
                <a:latin typeface="Calibri" panose="020F0502020204030204" pitchFamily="34" charset="0"/>
              </a:rPr>
              <a:t>What is the likelihood of severe complications?</a:t>
            </a:r>
          </a:p>
          <a:p>
            <a:pPr marL="342900" indent="-342900" algn="l">
              <a:buFont typeface="+mj-lt"/>
              <a:buAutoNum type="arabicPeriod"/>
            </a:pPr>
            <a:r>
              <a:rPr lang="en-GB" sz="1600" dirty="0">
                <a:solidFill>
                  <a:srgbClr val="053531"/>
                </a:solidFill>
                <a:latin typeface="Calibri" panose="020F0502020204030204" pitchFamily="34" charset="0"/>
              </a:rPr>
              <a:t>How can we learn more about this?</a:t>
            </a:r>
          </a:p>
          <a:p>
            <a:pPr marL="342900" indent="-342900" algn="l">
              <a:buFont typeface="+mj-lt"/>
              <a:buAutoNum type="arabicPeriod"/>
            </a:pPr>
            <a:r>
              <a:rPr lang="en-GB" sz="1600" dirty="0">
                <a:solidFill>
                  <a:srgbClr val="053531"/>
                </a:solidFill>
                <a:latin typeface="Calibri" panose="020F0502020204030204" pitchFamily="34" charset="0"/>
              </a:rPr>
              <a:t>How do I know if the information I am reading or hearing is accurate?</a:t>
            </a:r>
          </a:p>
        </p:txBody>
      </p:sp>
      <p:sp>
        <p:nvSpPr>
          <p:cNvPr id="4" name="Slide Number Placeholder 3"/>
          <p:cNvSpPr>
            <a:spLocks noGrp="1"/>
          </p:cNvSpPr>
          <p:nvPr>
            <p:ph type="sldNum" sz="quarter" idx="5"/>
          </p:nvPr>
        </p:nvSpPr>
        <p:spPr/>
        <p:txBody>
          <a:bodyPr/>
          <a:lstStyle/>
          <a:p>
            <a:fld id="{0CAF6620-93EE-4CE6-8F7C-5AC85C44C901}" type="slidenum">
              <a:rPr lang="en-GB" smtClean="0"/>
              <a:t>36</a:t>
            </a:fld>
            <a:endParaRPr lang="en-GB"/>
          </a:p>
        </p:txBody>
      </p:sp>
    </p:spTree>
    <p:extLst>
      <p:ext uri="{BB962C8B-B14F-4D97-AF65-F5344CB8AC3E}">
        <p14:creationId xmlns:p14="http://schemas.microsoft.com/office/powerpoint/2010/main" val="2143414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GB" sz="1600" dirty="0">
                <a:solidFill>
                  <a:srgbClr val="053531"/>
                </a:solidFill>
                <a:latin typeface="Calibri" panose="020F0502020204030204" pitchFamily="34" charset="0"/>
              </a:rPr>
              <a:t>Managing expectations about testing:</a:t>
            </a:r>
          </a:p>
          <a:p>
            <a:pPr marL="342900" indent="-342900" algn="l">
              <a:buFont typeface="+mj-lt"/>
              <a:buAutoNum type="arabicPeriod"/>
            </a:pPr>
            <a:r>
              <a:rPr lang="en-GB" sz="1600" dirty="0">
                <a:solidFill>
                  <a:srgbClr val="053531"/>
                </a:solidFill>
                <a:latin typeface="Calibri" panose="020F0502020204030204" pitchFamily="34" charset="0"/>
              </a:rPr>
              <a:t>Gauge the patient’s perspective</a:t>
            </a:r>
          </a:p>
          <a:p>
            <a:pPr marL="342900" indent="-342900" algn="l">
              <a:buFont typeface="+mj-lt"/>
              <a:buAutoNum type="arabicPeriod"/>
            </a:pPr>
            <a:r>
              <a:rPr lang="en-GB" sz="1600" dirty="0">
                <a:solidFill>
                  <a:srgbClr val="053531"/>
                </a:solidFill>
                <a:latin typeface="Calibri" panose="020F0502020204030204" pitchFamily="34" charset="0"/>
              </a:rPr>
              <a:t>Consider potential outcomes</a:t>
            </a:r>
          </a:p>
          <a:p>
            <a:pPr marL="342900" indent="-342900" algn="l">
              <a:buFont typeface="+mj-lt"/>
              <a:buAutoNum type="arabicPeriod"/>
            </a:pPr>
            <a:r>
              <a:rPr lang="en-GB" sz="1600" dirty="0">
                <a:solidFill>
                  <a:srgbClr val="053531"/>
                </a:solidFill>
                <a:latin typeface="Calibri" panose="020F0502020204030204" pitchFamily="34" charset="0"/>
              </a:rPr>
              <a:t>Explore the impact of diagnosis</a:t>
            </a:r>
          </a:p>
          <a:p>
            <a:pPr marL="342900" indent="-342900" algn="l">
              <a:buFont typeface="+mj-lt"/>
              <a:buAutoNum type="arabicPeriod"/>
            </a:pPr>
            <a:r>
              <a:rPr lang="en-GB" sz="1600" dirty="0">
                <a:solidFill>
                  <a:srgbClr val="053531"/>
                </a:solidFill>
                <a:latin typeface="Calibri" panose="020F0502020204030204" pitchFamily="34" charset="0"/>
              </a:rPr>
              <a:t>Establish a follow-up plan</a:t>
            </a:r>
          </a:p>
          <a:p>
            <a:pPr marL="0" indent="0" algn="l">
              <a:buFont typeface="+mj-lt"/>
              <a:buNone/>
            </a:pPr>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37</a:t>
            </a:fld>
            <a:endParaRPr lang="en-GB"/>
          </a:p>
        </p:txBody>
      </p:sp>
    </p:spTree>
    <p:extLst>
      <p:ext uri="{BB962C8B-B14F-4D97-AF65-F5344CB8AC3E}">
        <p14:creationId xmlns:p14="http://schemas.microsoft.com/office/powerpoint/2010/main" val="3412341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The NHS introduced genetics CNS to help support patients who are undergoing genetic testing. As a genetics CNS my practice have 4 main themes:</a:t>
            </a:r>
          </a:p>
          <a:p>
            <a:pPr marL="342900" indent="-342900">
              <a:buAutoNum type="arabicPeriod"/>
            </a:pPr>
            <a:r>
              <a:rPr lang="en-GB" sz="1600" dirty="0"/>
              <a:t>Clinical – provide genetic counselling, genetic risk assessment, psychosocial assessment, family history taking &amp; review</a:t>
            </a:r>
          </a:p>
          <a:p>
            <a:pPr marL="342900" indent="-342900">
              <a:buAutoNum type="arabicPeriod"/>
            </a:pPr>
            <a:r>
              <a:rPr lang="en-GB" sz="1600" dirty="0"/>
              <a:t>Education – teaching students and healthcare professionals about the role of genetics and genomics in healthcare service</a:t>
            </a:r>
          </a:p>
          <a:p>
            <a:pPr marL="342900" indent="-342900">
              <a:buAutoNum type="arabicPeriod"/>
            </a:pPr>
            <a:r>
              <a:rPr lang="en-GB" sz="1600" dirty="0"/>
              <a:t>Management – developing nurse-led service and quality improvement initiatives related to rare diseases</a:t>
            </a:r>
          </a:p>
          <a:p>
            <a:pPr marL="342900" indent="-342900">
              <a:buAutoNum type="arabicPeriod"/>
            </a:pPr>
            <a:r>
              <a:rPr lang="en-GB" sz="1600" dirty="0"/>
              <a:t>Research – identifying suitable participants to clinical trials; expanding the knowledge base in genetics and genomics in nursing and healthcare services</a:t>
            </a:r>
          </a:p>
          <a:p>
            <a:endParaRPr lang="en-GB" sz="1600" dirty="0"/>
          </a:p>
          <a:p>
            <a:endParaRPr lang="en-GB" sz="1600" dirty="0"/>
          </a:p>
          <a:p>
            <a:r>
              <a:rPr lang="en-GB" sz="1600" dirty="0"/>
              <a:t>References:</a:t>
            </a:r>
          </a:p>
          <a:p>
            <a:r>
              <a:rPr lang="en-GB" sz="1600" dirty="0"/>
              <a:t>1. International Society of Nurses in Genetics (2022) What is a genetics nurse? </a:t>
            </a:r>
            <a:r>
              <a:rPr lang="en-GB" sz="1600" i="1" dirty="0"/>
              <a:t>International Society of Nurses in Genetics. https://www.isong.org/page-1325153. </a:t>
            </a:r>
            <a:r>
              <a:rPr lang="en-GB" sz="1600" i="0" dirty="0"/>
              <a:t>Accessed: 25/09/2022</a:t>
            </a:r>
            <a:r>
              <a:rPr lang="en-GB" sz="1600" i="1" dirty="0"/>
              <a:t> </a:t>
            </a:r>
            <a:endParaRPr lang="en-GB" sz="1600" dirty="0"/>
          </a:p>
          <a:p>
            <a:pPr marL="0" indent="0" algn="l">
              <a:buFont typeface="+mj-lt"/>
              <a:buNone/>
            </a:pPr>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38</a:t>
            </a:fld>
            <a:endParaRPr lang="en-GB"/>
          </a:p>
        </p:txBody>
      </p:sp>
    </p:spTree>
    <p:extLst>
      <p:ext uri="{BB962C8B-B14F-4D97-AF65-F5344CB8AC3E}">
        <p14:creationId xmlns:p14="http://schemas.microsoft.com/office/powerpoint/2010/main" val="2518500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600" dirty="0"/>
              <a:t>Ultimately, the genetics nurse intends to transform the health outcomes of patients with rare inherited conditions in line with priorities outlined in the </a:t>
            </a:r>
            <a:r>
              <a:rPr lang="en-GB" sz="1600" dirty="0" err="1">
                <a:hlinkClick r:id="rId3"/>
              </a:rPr>
              <a:t>The</a:t>
            </a:r>
            <a:r>
              <a:rPr lang="en-GB" sz="1600" dirty="0">
                <a:hlinkClick r:id="rId3"/>
              </a:rPr>
              <a:t> UK Rare Diseases Framework</a:t>
            </a:r>
            <a:r>
              <a:rPr lang="en-GB" sz="1600" dirty="0"/>
              <a:t>.</a:t>
            </a:r>
          </a:p>
          <a:p>
            <a:pPr marL="0" indent="0">
              <a:buNone/>
            </a:pPr>
            <a:endParaRPr lang="en-GB" sz="1600" dirty="0"/>
          </a:p>
          <a:p>
            <a:pPr marL="0" indent="0">
              <a:buNone/>
            </a:pPr>
            <a:r>
              <a:rPr lang="en-GB" sz="1600" dirty="0"/>
              <a:t>References:</a:t>
            </a:r>
          </a:p>
          <a:p>
            <a:pPr marL="0" indent="0">
              <a:buNone/>
            </a:pPr>
            <a:r>
              <a:rPr lang="en-GB" sz="1600" dirty="0"/>
              <a:t>1. Department of Health and Social Care (2021) The UK Rare Diseases Framework. </a:t>
            </a:r>
            <a:r>
              <a:rPr lang="en-GB" sz="1600" i="1" dirty="0"/>
              <a:t>Department of Health and Social Care. https://www.gov.uk/government/publications/uk-rare-diseases-framework/the-uk-rare-diseases-framework. </a:t>
            </a:r>
            <a:r>
              <a:rPr lang="en-GB" sz="1600" i="0" dirty="0"/>
              <a:t>Accessed: 25/09/2022</a:t>
            </a:r>
            <a:endParaRPr lang="en-GB" sz="1600" dirty="0"/>
          </a:p>
          <a:p>
            <a:pPr marL="0" indent="0">
              <a:buNone/>
            </a:pPr>
            <a:endParaRPr lang="en-GB" sz="1600" dirty="0"/>
          </a:p>
          <a:p>
            <a:pPr marL="0" indent="0" algn="l">
              <a:buFont typeface="+mj-lt"/>
              <a:buNone/>
            </a:pPr>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39</a:t>
            </a:fld>
            <a:endParaRPr lang="en-GB"/>
          </a:p>
        </p:txBody>
      </p:sp>
    </p:spTree>
    <p:extLst>
      <p:ext uri="{BB962C8B-B14F-4D97-AF65-F5344CB8AC3E}">
        <p14:creationId xmlns:p14="http://schemas.microsoft.com/office/powerpoint/2010/main" val="246475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AF6620-93EE-4CE6-8F7C-5AC85C44C901}" type="slidenum">
              <a:rPr lang="en-GB" smtClean="0"/>
              <a:t>4</a:t>
            </a:fld>
            <a:endParaRPr lang="en-GB"/>
          </a:p>
        </p:txBody>
      </p:sp>
    </p:spTree>
    <p:extLst>
      <p:ext uri="{BB962C8B-B14F-4D97-AF65-F5344CB8AC3E}">
        <p14:creationId xmlns:p14="http://schemas.microsoft.com/office/powerpoint/2010/main" val="80903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40</a:t>
            </a:fld>
            <a:endParaRPr lang="en-GB"/>
          </a:p>
        </p:txBody>
      </p:sp>
    </p:spTree>
    <p:extLst>
      <p:ext uri="{BB962C8B-B14F-4D97-AF65-F5344CB8AC3E}">
        <p14:creationId xmlns:p14="http://schemas.microsoft.com/office/powerpoint/2010/main" val="2926908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41</a:t>
            </a:fld>
            <a:endParaRPr lang="en-GB"/>
          </a:p>
        </p:txBody>
      </p:sp>
    </p:spTree>
    <p:extLst>
      <p:ext uri="{BB962C8B-B14F-4D97-AF65-F5344CB8AC3E}">
        <p14:creationId xmlns:p14="http://schemas.microsoft.com/office/powerpoint/2010/main" val="921076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a:solidFill>
                  <a:srgbClr val="053531"/>
                </a:solidFill>
                <a:latin typeface="Calibri" panose="020F0502020204030204" pitchFamily="34" charset="0"/>
              </a:rPr>
              <a:t>They </a:t>
            </a:r>
            <a:r>
              <a:rPr lang="en-GB" sz="1600" dirty="0">
                <a:solidFill>
                  <a:srgbClr val="053531"/>
                </a:solidFill>
                <a:latin typeface="Calibri" panose="020F0502020204030204" pitchFamily="34" charset="0"/>
              </a:rPr>
              <a:t>live in a small close-knit community.</a:t>
            </a:r>
          </a:p>
        </p:txBody>
      </p:sp>
      <p:sp>
        <p:nvSpPr>
          <p:cNvPr id="4" name="Slide Number Placeholder 3"/>
          <p:cNvSpPr>
            <a:spLocks noGrp="1"/>
          </p:cNvSpPr>
          <p:nvPr>
            <p:ph type="sldNum" sz="quarter" idx="5"/>
          </p:nvPr>
        </p:nvSpPr>
        <p:spPr/>
        <p:txBody>
          <a:bodyPr/>
          <a:lstStyle/>
          <a:p>
            <a:fld id="{0CAF6620-93EE-4CE6-8F7C-5AC85C44C901}" type="slidenum">
              <a:rPr lang="en-GB" smtClean="0"/>
              <a:t>42</a:t>
            </a:fld>
            <a:endParaRPr lang="en-GB"/>
          </a:p>
        </p:txBody>
      </p:sp>
    </p:spTree>
    <p:extLst>
      <p:ext uri="{BB962C8B-B14F-4D97-AF65-F5344CB8AC3E}">
        <p14:creationId xmlns:p14="http://schemas.microsoft.com/office/powerpoint/2010/main" val="501681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43</a:t>
            </a:fld>
            <a:endParaRPr lang="en-GB"/>
          </a:p>
        </p:txBody>
      </p:sp>
    </p:spTree>
    <p:extLst>
      <p:ext uri="{BB962C8B-B14F-4D97-AF65-F5344CB8AC3E}">
        <p14:creationId xmlns:p14="http://schemas.microsoft.com/office/powerpoint/2010/main" val="2852948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44</a:t>
            </a:fld>
            <a:endParaRPr lang="en-GB"/>
          </a:p>
        </p:txBody>
      </p:sp>
    </p:spTree>
    <p:extLst>
      <p:ext uri="{BB962C8B-B14F-4D97-AF65-F5344CB8AC3E}">
        <p14:creationId xmlns:p14="http://schemas.microsoft.com/office/powerpoint/2010/main" val="2578548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400" b="0" i="0" u="none" strike="noStrike" dirty="0">
                <a:solidFill>
                  <a:srgbClr val="000000"/>
                </a:solidFill>
                <a:effectLst/>
                <a:highlight>
                  <a:srgbClr val="FFFFFF"/>
                </a:highlight>
                <a:latin typeface="Times New Roman" panose="02020603050405020304" pitchFamily="18" charset="0"/>
              </a:rPr>
              <a:t>Turnbull J, </a:t>
            </a:r>
            <a:r>
              <a:rPr lang="en-GB" sz="2400" b="0" i="0" u="none" strike="noStrike" dirty="0" err="1">
                <a:solidFill>
                  <a:srgbClr val="000000"/>
                </a:solidFill>
                <a:effectLst/>
                <a:highlight>
                  <a:srgbClr val="FFFFFF"/>
                </a:highlight>
                <a:latin typeface="Times New Roman" panose="02020603050405020304" pitchFamily="18" charset="0"/>
              </a:rPr>
              <a:t>Tiberia</a:t>
            </a:r>
            <a:r>
              <a:rPr lang="en-GB" sz="2400" b="0" i="0" u="none" strike="noStrike" dirty="0">
                <a:solidFill>
                  <a:srgbClr val="000000"/>
                </a:solidFill>
                <a:effectLst/>
                <a:highlight>
                  <a:srgbClr val="FFFFFF"/>
                </a:highlight>
                <a:latin typeface="Times New Roman" panose="02020603050405020304" pitchFamily="18" charset="0"/>
              </a:rPr>
              <a:t> E, </a:t>
            </a:r>
            <a:r>
              <a:rPr lang="en-GB" sz="2400" b="0" i="0" u="none" strike="noStrike" dirty="0" err="1">
                <a:solidFill>
                  <a:srgbClr val="000000"/>
                </a:solidFill>
                <a:effectLst/>
                <a:highlight>
                  <a:srgbClr val="FFFFFF"/>
                </a:highlight>
                <a:latin typeface="Times New Roman" panose="02020603050405020304" pitchFamily="18" charset="0"/>
              </a:rPr>
              <a:t>Striano</a:t>
            </a:r>
            <a:r>
              <a:rPr lang="en-GB" sz="2400" b="0" i="0" u="none" strike="noStrike" dirty="0">
                <a:solidFill>
                  <a:srgbClr val="000000"/>
                </a:solidFill>
                <a:effectLst/>
                <a:highlight>
                  <a:srgbClr val="FFFFFF"/>
                </a:highlight>
                <a:latin typeface="Times New Roman" panose="02020603050405020304" pitchFamily="18" charset="0"/>
              </a:rPr>
              <a:t> P, </a:t>
            </a:r>
            <a:r>
              <a:rPr lang="en-GB" sz="2400" b="0" i="0" u="none" strike="noStrike" dirty="0" err="1">
                <a:solidFill>
                  <a:srgbClr val="000000"/>
                </a:solidFill>
                <a:effectLst/>
                <a:highlight>
                  <a:srgbClr val="FFFFFF"/>
                </a:highlight>
                <a:latin typeface="Times New Roman" panose="02020603050405020304" pitchFamily="18" charset="0"/>
              </a:rPr>
              <a:t>Genton</a:t>
            </a:r>
            <a:r>
              <a:rPr lang="en-GB" sz="2400" b="0" i="0" u="none" strike="noStrike" dirty="0">
                <a:solidFill>
                  <a:srgbClr val="000000"/>
                </a:solidFill>
                <a:effectLst/>
                <a:highlight>
                  <a:srgbClr val="FFFFFF"/>
                </a:highlight>
                <a:latin typeface="Times New Roman" panose="02020603050405020304" pitchFamily="18" charset="0"/>
              </a:rPr>
              <a:t> P, Carpenter S, Ackerley CA, Minassian BA. Lafora disease. </a:t>
            </a:r>
            <a:r>
              <a:rPr lang="en-GB" sz="2400" b="0" i="0" u="none" strike="noStrike" dirty="0">
                <a:solidFill>
                  <a:srgbClr val="000000"/>
                </a:solidFill>
                <a:effectLst/>
                <a:latin typeface="Times New Roman" panose="02020603050405020304" pitchFamily="18" charset="0"/>
              </a:rPr>
              <a:t>Epileptic </a:t>
            </a:r>
            <a:r>
              <a:rPr lang="en-GB" sz="2400" b="0" i="0" u="none" strike="noStrike" dirty="0" err="1">
                <a:solidFill>
                  <a:srgbClr val="000000"/>
                </a:solidFill>
                <a:effectLst/>
                <a:latin typeface="Times New Roman" panose="02020603050405020304" pitchFamily="18" charset="0"/>
              </a:rPr>
              <a:t>Disord</a:t>
            </a:r>
            <a:r>
              <a:rPr lang="en-GB" sz="2400" b="0" i="0" u="none" strike="noStrike" dirty="0">
                <a:solidFill>
                  <a:srgbClr val="000000"/>
                </a:solidFill>
                <a:effectLst/>
                <a:latin typeface="Times New Roman" panose="02020603050405020304" pitchFamily="18" charset="0"/>
              </a:rPr>
              <a:t>. 2016;18:38–62.</a:t>
            </a:r>
            <a:r>
              <a:rPr lang="en-GB" sz="2400" b="0" i="0" u="none" strike="noStrike" dirty="0">
                <a:solidFill>
                  <a:srgbClr val="000000"/>
                </a:solidFill>
                <a:effectLst/>
                <a:highlight>
                  <a:srgbClr val="FFFFFF"/>
                </a:highlight>
                <a:latin typeface="Times New Roman" panose="02020603050405020304" pitchFamily="18" charset="0"/>
              </a:rPr>
              <a:t> </a:t>
            </a:r>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45</a:t>
            </a:fld>
            <a:endParaRPr lang="en-GB"/>
          </a:p>
        </p:txBody>
      </p:sp>
    </p:spTree>
    <p:extLst>
      <p:ext uri="{BB962C8B-B14F-4D97-AF65-F5344CB8AC3E}">
        <p14:creationId xmlns:p14="http://schemas.microsoft.com/office/powerpoint/2010/main" val="3881614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600" dirty="0">
              <a:solidFill>
                <a:srgbClr val="053531"/>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CAF6620-93EE-4CE6-8F7C-5AC85C44C901}" type="slidenum">
              <a:rPr lang="en-GB" smtClean="0"/>
              <a:t>46</a:t>
            </a:fld>
            <a:endParaRPr lang="en-GB"/>
          </a:p>
        </p:txBody>
      </p:sp>
    </p:spTree>
    <p:extLst>
      <p:ext uri="{BB962C8B-B14F-4D97-AF65-F5344CB8AC3E}">
        <p14:creationId xmlns:p14="http://schemas.microsoft.com/office/powerpoint/2010/main" val="1752209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AF6620-93EE-4CE6-8F7C-5AC85C44C901}" type="slidenum">
              <a:rPr lang="en-GB" smtClean="0"/>
              <a:t>47</a:t>
            </a:fld>
            <a:endParaRPr lang="en-GB"/>
          </a:p>
        </p:txBody>
      </p:sp>
    </p:spTree>
    <p:extLst>
      <p:ext uri="{BB962C8B-B14F-4D97-AF65-F5344CB8AC3E}">
        <p14:creationId xmlns:p14="http://schemas.microsoft.com/office/powerpoint/2010/main" val="2460574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AF6620-93EE-4CE6-8F7C-5AC85C44C901}" type="slidenum">
              <a:rPr lang="en-GB" smtClean="0"/>
              <a:t>48</a:t>
            </a:fld>
            <a:endParaRPr lang="en-GB"/>
          </a:p>
        </p:txBody>
      </p:sp>
    </p:spTree>
    <p:extLst>
      <p:ext uri="{BB962C8B-B14F-4D97-AF65-F5344CB8AC3E}">
        <p14:creationId xmlns:p14="http://schemas.microsoft.com/office/powerpoint/2010/main" val="3224376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AF6620-93EE-4CE6-8F7C-5AC85C44C901}" type="slidenum">
              <a:rPr lang="en-GB" smtClean="0"/>
              <a:t>49</a:t>
            </a:fld>
            <a:endParaRPr lang="en-GB"/>
          </a:p>
        </p:txBody>
      </p:sp>
    </p:spTree>
    <p:extLst>
      <p:ext uri="{BB962C8B-B14F-4D97-AF65-F5344CB8AC3E}">
        <p14:creationId xmlns:p14="http://schemas.microsoft.com/office/powerpoint/2010/main" val="3693321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 complex topic. However, my hope would be that by the end of the lecture, we would be able to equip you with the fundamental knowledge of genetics and genomics to be able to apply it to your nursing practice (and remain calm &amp; collected whenever it comes up). Even better, if some of you would consider developing in to this specialist role in the future.</a:t>
            </a:r>
          </a:p>
        </p:txBody>
      </p:sp>
      <p:sp>
        <p:nvSpPr>
          <p:cNvPr id="4" name="Slide Number Placeholder 3"/>
          <p:cNvSpPr>
            <a:spLocks noGrp="1"/>
          </p:cNvSpPr>
          <p:nvPr>
            <p:ph type="sldNum" sz="quarter" idx="5"/>
          </p:nvPr>
        </p:nvSpPr>
        <p:spPr/>
        <p:txBody>
          <a:bodyPr/>
          <a:lstStyle/>
          <a:p>
            <a:fld id="{0CAF6620-93EE-4CE6-8F7C-5AC85C44C901}" type="slidenum">
              <a:rPr lang="en-GB" smtClean="0"/>
              <a:t>5</a:t>
            </a:fld>
            <a:endParaRPr lang="en-GB"/>
          </a:p>
        </p:txBody>
      </p:sp>
    </p:spTree>
    <p:extLst>
      <p:ext uri="{BB962C8B-B14F-4D97-AF65-F5344CB8AC3E}">
        <p14:creationId xmlns:p14="http://schemas.microsoft.com/office/powerpoint/2010/main" val="1041816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Genetics is the study of genes, heredity, and genetic variation. Gene is the basic unit of heredity and is composed of organic molecules called nucleotides. Genes make up about 1-5% of a human being’s genome. </a:t>
            </a:r>
          </a:p>
        </p:txBody>
      </p:sp>
      <p:sp>
        <p:nvSpPr>
          <p:cNvPr id="4" name="Slide Number Placeholder 3"/>
          <p:cNvSpPr>
            <a:spLocks noGrp="1"/>
          </p:cNvSpPr>
          <p:nvPr>
            <p:ph type="sldNum" sz="quarter" idx="5"/>
          </p:nvPr>
        </p:nvSpPr>
        <p:spPr/>
        <p:txBody>
          <a:bodyPr/>
          <a:lstStyle/>
          <a:p>
            <a:fld id="{0CAF6620-93EE-4CE6-8F7C-5AC85C44C901}" type="slidenum">
              <a:rPr lang="en-GB" smtClean="0"/>
              <a:t>6</a:t>
            </a:fld>
            <a:endParaRPr lang="en-GB"/>
          </a:p>
        </p:txBody>
      </p:sp>
    </p:spTree>
    <p:extLst>
      <p:ext uri="{BB962C8B-B14F-4D97-AF65-F5344CB8AC3E}">
        <p14:creationId xmlns:p14="http://schemas.microsoft.com/office/powerpoint/2010/main" val="188582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AF6620-93EE-4CE6-8F7C-5AC85C44C901}" type="slidenum">
              <a:rPr lang="en-GB" smtClean="0"/>
              <a:t>7</a:t>
            </a:fld>
            <a:endParaRPr lang="en-GB"/>
          </a:p>
        </p:txBody>
      </p:sp>
    </p:spTree>
    <p:extLst>
      <p:ext uri="{BB962C8B-B14F-4D97-AF65-F5344CB8AC3E}">
        <p14:creationId xmlns:p14="http://schemas.microsoft.com/office/powerpoint/2010/main" val="75844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AF6620-93EE-4CE6-8F7C-5AC85C44C901}" type="slidenum">
              <a:rPr lang="en-GB" smtClean="0"/>
              <a:t>8</a:t>
            </a:fld>
            <a:endParaRPr lang="en-GB"/>
          </a:p>
        </p:txBody>
      </p:sp>
    </p:spTree>
    <p:extLst>
      <p:ext uri="{BB962C8B-B14F-4D97-AF65-F5344CB8AC3E}">
        <p14:creationId xmlns:p14="http://schemas.microsoft.com/office/powerpoint/2010/main" val="8389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Genomics is the study of an organism’s complete set of genetic information.</a:t>
            </a:r>
          </a:p>
          <a:p>
            <a:r>
              <a:rPr lang="en-GB" dirty="0"/>
              <a:t>There are 3.2 billion base nucleotides that make the DNA, of which there are 20,000 to 25,000 genes</a:t>
            </a:r>
          </a:p>
        </p:txBody>
      </p:sp>
      <p:sp>
        <p:nvSpPr>
          <p:cNvPr id="4" name="Slide Number Placeholder 3"/>
          <p:cNvSpPr>
            <a:spLocks noGrp="1"/>
          </p:cNvSpPr>
          <p:nvPr>
            <p:ph type="sldNum" sz="quarter" idx="5"/>
          </p:nvPr>
        </p:nvSpPr>
        <p:spPr/>
        <p:txBody>
          <a:bodyPr/>
          <a:lstStyle/>
          <a:p>
            <a:fld id="{0CAF6620-93EE-4CE6-8F7C-5AC85C44C901}" type="slidenum">
              <a:rPr lang="en-GB" smtClean="0"/>
              <a:t>9</a:t>
            </a:fld>
            <a:endParaRPr lang="en-GB"/>
          </a:p>
        </p:txBody>
      </p:sp>
    </p:spTree>
    <p:extLst>
      <p:ext uri="{BB962C8B-B14F-4D97-AF65-F5344CB8AC3E}">
        <p14:creationId xmlns:p14="http://schemas.microsoft.com/office/powerpoint/2010/main" val="2468673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Bl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785" y="261298"/>
            <a:ext cx="1310113" cy="678094"/>
          </a:xfrm>
          <a:prstGeom prst="rect">
            <a:avLst/>
          </a:prstGeom>
        </p:spPr>
      </p:pic>
      <p:sp>
        <p:nvSpPr>
          <p:cNvPr id="15" name="object 8"/>
          <p:cNvSpPr/>
          <p:nvPr userDrawn="1"/>
        </p:nvSpPr>
        <p:spPr>
          <a:xfrm>
            <a:off x="11888394" y="2121230"/>
            <a:ext cx="304799" cy="4736770"/>
          </a:xfrm>
          <a:prstGeom prst="rect">
            <a:avLst/>
          </a:prstGeom>
          <a:blipFill>
            <a:blip r:embed="rId3" cstate="print"/>
            <a:stretch>
              <a:fillRect/>
            </a:stretch>
          </a:blipFill>
        </p:spPr>
        <p:txBody>
          <a:bodyPr wrap="square" lIns="0" tIns="0" rIns="0" bIns="0" rtlCol="0"/>
          <a:lstStyle/>
          <a:p>
            <a:endParaRPr/>
          </a:p>
        </p:txBody>
      </p:sp>
      <p:sp>
        <p:nvSpPr>
          <p:cNvPr id="20" name="Picture Placeholder 18"/>
          <p:cNvSpPr>
            <a:spLocks noGrp="1"/>
          </p:cNvSpPr>
          <p:nvPr>
            <p:ph type="pic" sz="quarter" idx="10" hasCustomPrompt="1"/>
          </p:nvPr>
        </p:nvSpPr>
        <p:spPr>
          <a:xfrm>
            <a:off x="5040313" y="2121230"/>
            <a:ext cx="6848081" cy="4736770"/>
          </a:xfrm>
          <a:prstGeom prst="rect">
            <a:avLst/>
          </a:prstGeom>
        </p:spPr>
        <p:txBody>
          <a:bodyPr/>
          <a:lstStyle>
            <a:lvl1pPr>
              <a:defRPr>
                <a:solidFill>
                  <a:schemeClr val="tx1"/>
                </a:solidFill>
              </a:defRPr>
            </a:lvl1pPr>
          </a:lstStyle>
          <a:p>
            <a:r>
              <a:rPr lang="en-GB" dirty="0"/>
              <a:t>Insert Image</a:t>
            </a:r>
          </a:p>
        </p:txBody>
      </p:sp>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84172" y="303174"/>
            <a:ext cx="1807468" cy="414529"/>
          </a:xfrm>
          <a:prstGeom prst="rect">
            <a:avLst/>
          </a:prstGeom>
        </p:spPr>
      </p:pic>
      <p:sp>
        <p:nvSpPr>
          <p:cNvPr id="34" name="Holder 2"/>
          <p:cNvSpPr>
            <a:spLocks noGrp="1"/>
          </p:cNvSpPr>
          <p:nvPr>
            <p:ph type="ctrTitle" hasCustomPrompt="1"/>
          </p:nvPr>
        </p:nvSpPr>
        <p:spPr>
          <a:xfrm>
            <a:off x="291820" y="2104658"/>
            <a:ext cx="4443692" cy="3534142"/>
          </a:xfrm>
          <a:prstGeom prst="rect">
            <a:avLst/>
          </a:prstGeom>
        </p:spPr>
        <p:txBody>
          <a:bodyPr wrap="square" lIns="0" tIns="0" rIns="0" bIns="0">
            <a:noAutofit/>
          </a:bodyPr>
          <a:lstStyle>
            <a:lvl1pPr marL="12700" marR="0" indent="0" algn="l" defTabSz="914400" rtl="0" eaLnBrk="1" fontAlgn="auto" latinLnBrk="0" hangingPunct="1">
              <a:lnSpc>
                <a:spcPct val="100000"/>
              </a:lnSpc>
              <a:spcBef>
                <a:spcPts val="100"/>
              </a:spcBef>
              <a:spcAft>
                <a:spcPts val="0"/>
              </a:spcAft>
              <a:buClrTx/>
              <a:buSzTx/>
              <a:buFontTx/>
              <a:buNone/>
              <a:tabLst/>
              <a:defRPr sz="1200" kern="1200" spc="-5" dirty="0">
                <a:solidFill>
                  <a:schemeClr val="tx1"/>
                </a:solidFill>
                <a:latin typeface="+mn-lt"/>
                <a:ea typeface="+mn-ea"/>
                <a:cs typeface="Helvetica"/>
              </a:defRPr>
            </a:lvl1pPr>
          </a:lstStyle>
          <a:p>
            <a:pPr marL="12700">
              <a:spcBef>
                <a:spcPts val="100"/>
              </a:spcBef>
            </a:pPr>
            <a:r>
              <a:rPr lang="en-GB" sz="1200" spc="-5" dirty="0">
                <a:solidFill>
                  <a:srgbClr val="425563"/>
                </a:solidFill>
                <a:cs typeface="Helvetica"/>
              </a:rPr>
              <a:t>Supporting</a:t>
            </a:r>
            <a:r>
              <a:rPr lang="en-GB" sz="1200" spc="-50" dirty="0">
                <a:solidFill>
                  <a:srgbClr val="425563"/>
                </a:solidFill>
                <a:cs typeface="Helvetica"/>
              </a:rPr>
              <a:t> </a:t>
            </a:r>
            <a:r>
              <a:rPr lang="en-GB" sz="1200" spc="-10" dirty="0">
                <a:solidFill>
                  <a:srgbClr val="425563"/>
                </a:solidFill>
                <a:cs typeface="Helvetica"/>
              </a:rPr>
              <a:t>text</a:t>
            </a:r>
            <a:r>
              <a:rPr lang="en-GB" sz="1200" dirty="0">
                <a:solidFill>
                  <a:prstClr val="black"/>
                </a:solidFill>
                <a:cs typeface="Helvetica"/>
              </a:rPr>
              <a:t/>
            </a:r>
            <a:br>
              <a:rPr lang="en-GB" sz="1200" dirty="0">
                <a:solidFill>
                  <a:prstClr val="black"/>
                </a:solidFill>
                <a:cs typeface="Helvetica"/>
              </a:rPr>
            </a:br>
            <a:endParaRPr dirty="0"/>
          </a:p>
        </p:txBody>
      </p:sp>
      <p:sp>
        <p:nvSpPr>
          <p:cNvPr id="35" name="Holder 3"/>
          <p:cNvSpPr>
            <a:spLocks noGrp="1"/>
          </p:cNvSpPr>
          <p:nvPr>
            <p:ph type="subTitle" idx="4" hasCustomPrompt="1"/>
          </p:nvPr>
        </p:nvSpPr>
        <p:spPr>
          <a:xfrm>
            <a:off x="291819" y="1262165"/>
            <a:ext cx="3441981" cy="615553"/>
          </a:xfrm>
          <a:prstGeom prst="rect">
            <a:avLst/>
          </a:prstGeom>
        </p:spPr>
        <p:txBody>
          <a:bodyPr wrap="square" lIns="0" tIns="0" rIns="0" bIns="0">
            <a:spAutoFit/>
          </a:bodyPr>
          <a:lstStyle>
            <a:lvl1pPr>
              <a:defRPr kumimoji="0" sz="2200" b="0" i="0" u="none" strike="noStrike" kern="0" cap="none" spc="-25" normalizeH="0" baseline="0" dirty="0">
                <a:ln>
                  <a:noFill/>
                </a:ln>
                <a:solidFill>
                  <a:schemeClr val="accent2"/>
                </a:solidFill>
                <a:effectLst/>
                <a:uLnTx/>
                <a:uFillTx/>
                <a:latin typeface="Helvetica"/>
                <a:ea typeface="+mj-ea"/>
                <a:cs typeface="Helvetica"/>
              </a:defRPr>
            </a:lvl1pPr>
          </a:lstStyle>
          <a:p>
            <a:pPr marL="12700" marR="5080" lvl="0" indent="0" algn="l" defTabSz="914400" rtl="0" eaLnBrk="1" fontAlgn="auto" latinLnBrk="0" hangingPunct="1">
              <a:lnSpc>
                <a:spcPts val="2400"/>
              </a:lnSpc>
              <a:spcBef>
                <a:spcPts val="380"/>
              </a:spcBef>
              <a:spcAft>
                <a:spcPts val="0"/>
              </a:spcAft>
              <a:buClrTx/>
              <a:buSzTx/>
              <a:buFontTx/>
              <a:buNone/>
              <a:tabLst/>
              <a:defRPr/>
            </a:pPr>
            <a:r>
              <a:rPr kumimoji="0" lang="en-GB" sz="2200" b="0" i="0" u="none" strike="noStrike" kern="0" cap="none" spc="-25" normalizeH="0" baseline="0" noProof="0" dirty="0">
                <a:ln>
                  <a:noFill/>
                </a:ln>
                <a:solidFill>
                  <a:srgbClr val="00A499"/>
                </a:solidFill>
                <a:effectLst/>
                <a:uLnTx/>
                <a:uFillTx/>
                <a:latin typeface="Helvetica"/>
                <a:ea typeface="+mj-ea"/>
              </a:rPr>
              <a:t>Primary Blue</a:t>
            </a:r>
            <a:r>
              <a:rPr kumimoji="0" lang="en-GB" sz="2200" b="0" i="0" u="none" strike="noStrike" kern="0" cap="none" spc="-85" normalizeH="0" baseline="0" noProof="0" dirty="0">
                <a:ln>
                  <a:noFill/>
                </a:ln>
                <a:solidFill>
                  <a:srgbClr val="00A499"/>
                </a:solidFill>
                <a:effectLst/>
                <a:uLnTx/>
                <a:uFillTx/>
                <a:latin typeface="Helvetica"/>
                <a:ea typeface="+mj-ea"/>
              </a:rPr>
              <a:t> </a:t>
            </a:r>
            <a:r>
              <a:rPr kumimoji="0" lang="en-GB" sz="2200" b="0" i="0" u="none" strike="noStrike" kern="0" cap="none" spc="-30" normalizeH="0" baseline="0" noProof="0" dirty="0">
                <a:ln>
                  <a:noFill/>
                </a:ln>
                <a:solidFill>
                  <a:srgbClr val="00A499"/>
                </a:solidFill>
                <a:effectLst/>
                <a:uLnTx/>
                <a:uFillTx/>
                <a:latin typeface="Helvetica"/>
                <a:ea typeface="+mj-ea"/>
              </a:rPr>
              <a:t>presentation  </a:t>
            </a:r>
            <a:r>
              <a:rPr kumimoji="0" lang="en-GB" sz="2200" b="0" i="0" u="none" strike="noStrike" kern="0" cap="none" spc="-25" normalizeH="0" baseline="0" noProof="0" dirty="0">
                <a:ln>
                  <a:noFill/>
                </a:ln>
                <a:solidFill>
                  <a:srgbClr val="00A499"/>
                </a:solidFill>
                <a:effectLst/>
                <a:uLnTx/>
                <a:uFillTx/>
                <a:latin typeface="Helvetica"/>
                <a:ea typeface="+mj-ea"/>
              </a:rPr>
              <a:t>title</a:t>
            </a:r>
            <a:r>
              <a:rPr kumimoji="0" lang="en-GB" sz="2200" b="0" i="0" u="none" strike="noStrike" kern="0" cap="none" spc="-30" normalizeH="0" baseline="0" noProof="0" dirty="0">
                <a:ln>
                  <a:noFill/>
                </a:ln>
                <a:solidFill>
                  <a:srgbClr val="00A499"/>
                </a:solidFill>
                <a:effectLst/>
                <a:uLnTx/>
                <a:uFillTx/>
                <a:latin typeface="Helvetica"/>
                <a:ea typeface="+mj-ea"/>
              </a:rPr>
              <a:t> </a:t>
            </a:r>
            <a:r>
              <a:rPr kumimoji="0" lang="en-GB" sz="2200" b="0" i="0" u="none" strike="noStrike" kern="0" cap="none" spc="-25" normalizeH="0" baseline="0" noProof="0" dirty="0">
                <a:ln>
                  <a:noFill/>
                </a:ln>
                <a:solidFill>
                  <a:srgbClr val="00A499"/>
                </a:solidFill>
                <a:effectLst/>
                <a:uLnTx/>
                <a:uFillTx/>
                <a:latin typeface="Helvetica"/>
                <a:ea typeface="+mj-ea"/>
              </a:rPr>
              <a:t>slide</a:t>
            </a:r>
          </a:p>
        </p:txBody>
      </p:sp>
      <p:sp>
        <p:nvSpPr>
          <p:cNvPr id="38" name="Text Placeholder 32"/>
          <p:cNvSpPr>
            <a:spLocks noGrp="1"/>
          </p:cNvSpPr>
          <p:nvPr>
            <p:ph type="body" sz="quarter" idx="11" hasCustomPrompt="1"/>
          </p:nvPr>
        </p:nvSpPr>
        <p:spPr>
          <a:xfrm>
            <a:off x="291819" y="6418560"/>
            <a:ext cx="2685351" cy="287039"/>
          </a:xfrm>
          <a:prstGeom prst="rect">
            <a:avLst/>
          </a:prstGeom>
        </p:spPr>
        <p:txBody>
          <a:bodyPr lIns="0" tIns="0" rIns="0" bIns="0"/>
          <a:lstStyle>
            <a:lvl1pPr marL="12700" algn="l" defTabSz="914400" rtl="0" eaLnBrk="1" latinLnBrk="0" hangingPunct="1">
              <a:lnSpc>
                <a:spcPts val="1265"/>
              </a:lnSpc>
              <a:defRPr lang="en-GB" sz="1200" kern="1200" spc="-20" dirty="0">
                <a:solidFill>
                  <a:schemeClr val="tx1"/>
                </a:solidFill>
                <a:latin typeface="+mn-lt"/>
                <a:ea typeface="+mn-ea"/>
                <a:cs typeface="Helvetica"/>
              </a:defRPr>
            </a:lvl1pPr>
          </a:lstStyle>
          <a:p>
            <a:pPr marL="12700">
              <a:lnSpc>
                <a:spcPts val="1265"/>
              </a:lnSpc>
            </a:pPr>
            <a:r>
              <a:rPr lang="en-GB" sz="1200" spc="-20" dirty="0">
                <a:solidFill>
                  <a:srgbClr val="425563"/>
                </a:solidFill>
                <a:cs typeface="Helvetica"/>
              </a:rPr>
              <a:t>Dat</a:t>
            </a:r>
            <a:r>
              <a:rPr lang="en-GB" sz="1200" dirty="0">
                <a:solidFill>
                  <a:srgbClr val="425563"/>
                </a:solidFill>
                <a:cs typeface="Helvetica"/>
              </a:rPr>
              <a:t>e</a:t>
            </a:r>
            <a:endParaRPr lang="en-GB" sz="1200" dirty="0">
              <a:solidFill>
                <a:prstClr val="black"/>
              </a:solidFill>
              <a:cs typeface="Helvetica"/>
            </a:endParaRPr>
          </a:p>
        </p:txBody>
      </p:sp>
      <p:sp>
        <p:nvSpPr>
          <p:cNvPr id="43" name="Text Placeholder 39"/>
          <p:cNvSpPr>
            <a:spLocks noGrp="1"/>
          </p:cNvSpPr>
          <p:nvPr>
            <p:ph type="body" sz="quarter" idx="12" hasCustomPrompt="1"/>
          </p:nvPr>
        </p:nvSpPr>
        <p:spPr>
          <a:xfrm>
            <a:off x="291815" y="5885008"/>
            <a:ext cx="4443695" cy="163661"/>
          </a:xfrm>
          <a:prstGeom prst="rect">
            <a:avLst/>
          </a:prstGeom>
        </p:spPr>
        <p:txBody>
          <a:bodyPr lIns="0" tIns="0" rIns="0" bIns="0"/>
          <a:lstStyle>
            <a:lvl1pPr marL="12700" algn="l" defTabSz="914400" rtl="0" eaLnBrk="1" latinLnBrk="0" hangingPunct="1">
              <a:lnSpc>
                <a:spcPts val="1245"/>
              </a:lnSpc>
              <a:defRPr lang="en-US" sz="1200" b="1" kern="1200" spc="-5" dirty="0" smtClean="0">
                <a:solidFill>
                  <a:schemeClr val="tx1"/>
                </a:solidFill>
                <a:latin typeface="+mn-lt"/>
                <a:ea typeface="+mn-ea"/>
                <a:cs typeface="Helvetica"/>
              </a:defRPr>
            </a:lvl1pPr>
          </a:lstStyle>
          <a:p>
            <a:r>
              <a:rPr lang="en-GB" dirty="0" err="1"/>
              <a:t>Firstname</a:t>
            </a:r>
            <a:r>
              <a:rPr lang="en-GB" spc="-50" dirty="0"/>
              <a:t> </a:t>
            </a:r>
            <a:r>
              <a:rPr lang="en-GB" dirty="0"/>
              <a:t>Surname</a:t>
            </a:r>
          </a:p>
        </p:txBody>
      </p:sp>
      <p:sp>
        <p:nvSpPr>
          <p:cNvPr id="44" name="Text Placeholder 41"/>
          <p:cNvSpPr>
            <a:spLocks noGrp="1"/>
          </p:cNvSpPr>
          <p:nvPr>
            <p:ph type="body" sz="quarter" idx="13" hasCustomPrompt="1"/>
          </p:nvPr>
        </p:nvSpPr>
        <p:spPr>
          <a:xfrm>
            <a:off x="291818" y="6050227"/>
            <a:ext cx="4443693" cy="366775"/>
          </a:xfrm>
          <a:prstGeom prst="rect">
            <a:avLst/>
          </a:prstGeom>
        </p:spPr>
        <p:txBody>
          <a:bodyPr lIns="0" tIns="0" rIns="0" bIns="0"/>
          <a:lstStyle>
            <a:lvl1pPr>
              <a:defRPr lang="en-US" sz="1200" kern="1200" spc="-5" dirty="0" smtClean="0">
                <a:solidFill>
                  <a:schemeClr val="tx1"/>
                </a:solidFill>
                <a:latin typeface="+mn-lt"/>
                <a:ea typeface="+mn-ea"/>
                <a:cs typeface="Helvetica"/>
              </a:defRPr>
            </a:lvl1pPr>
          </a:lstStyle>
          <a:p>
            <a:r>
              <a:rPr lang="en-GB" dirty="0"/>
              <a:t>Job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Quote and content box">
    <p:spTree>
      <p:nvGrpSpPr>
        <p:cNvPr id="1" name=""/>
        <p:cNvGrpSpPr/>
        <p:nvPr/>
      </p:nvGrpSpPr>
      <p:grpSpPr>
        <a:xfrm>
          <a:off x="0" y="0"/>
          <a:ext cx="0" cy="0"/>
          <a:chOff x="0" y="0"/>
          <a:chExt cx="0" cy="0"/>
        </a:xfrm>
      </p:grpSpPr>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lang="en-GB" spc="-25" dirty="0">
                <a:solidFill>
                  <a:srgbClr val="768692"/>
                </a:solidFill>
              </a:rPr>
              <a:t>Slide title </a:t>
            </a:r>
            <a:r>
              <a:rPr lang="en-GB" spc="-20" dirty="0">
                <a:solidFill>
                  <a:srgbClr val="768692"/>
                </a:solidFill>
              </a:rPr>
              <a:t>second</a:t>
            </a:r>
            <a:r>
              <a:rPr lang="en-GB" spc="-75" dirty="0">
                <a:solidFill>
                  <a:srgbClr val="768692"/>
                </a:solidFill>
              </a:rPr>
              <a:t> </a:t>
            </a:r>
            <a:r>
              <a:rPr lang="en-GB" spc="-25" dirty="0">
                <a:solidFill>
                  <a:srgbClr val="768692"/>
                </a:solidFill>
              </a:rPr>
              <a:t>line</a:t>
            </a:r>
            <a:endParaRPr kumimoji="0" lang="en-GB" sz="2200" b="0" i="0" u="none" strike="noStrike" kern="0" cap="none" spc="-25" normalizeH="0" baseline="0" noProof="0" dirty="0">
              <a:ln>
                <a:noFill/>
              </a:ln>
              <a:solidFill>
                <a:srgbClr val="768692"/>
              </a:solidFill>
              <a:effectLst/>
              <a:uLnTx/>
              <a:uFillTx/>
              <a:latin typeface="Helvetica"/>
              <a:ea typeface="+mj-ea"/>
            </a:endParaRP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3" name="Text Placeholder 2"/>
          <p:cNvSpPr>
            <a:spLocks noGrp="1"/>
          </p:cNvSpPr>
          <p:nvPr>
            <p:ph type="body" sz="quarter" idx="17" hasCustomPrompt="1"/>
          </p:nvPr>
        </p:nvSpPr>
        <p:spPr>
          <a:xfrm>
            <a:off x="291814" y="1676398"/>
            <a:ext cx="2984786" cy="4139977"/>
          </a:xfrm>
          <a:prstGeom prst="rect">
            <a:avLst/>
          </a:prstGeom>
        </p:spPr>
        <p:txBody>
          <a:bodyPr lIns="0" tIns="0" rIns="0" bIns="0"/>
          <a:lstStyle>
            <a:lvl1pPr marL="12700" marR="5080" indent="0" algn="l" defTabSz="914400" rtl="0" eaLnBrk="1" fontAlgn="auto" latinLnBrk="0" hangingPunct="1">
              <a:lnSpc>
                <a:spcPts val="1400"/>
              </a:lnSpc>
              <a:spcBef>
                <a:spcPts val="5"/>
              </a:spcBef>
              <a:spcAft>
                <a:spcPts val="0"/>
              </a:spcAft>
              <a:buClrTx/>
              <a:buSzTx/>
              <a:buFontTx/>
              <a:buNone/>
              <a:tabLst/>
              <a:defRPr lang="en-US" sz="1200" kern="1200" spc="-10" dirty="0" smtClean="0">
                <a:solidFill>
                  <a:srgbClr val="425563"/>
                </a:solidFill>
                <a:latin typeface="Helvetica"/>
                <a:ea typeface="+mn-ea"/>
                <a:cs typeface="Helvetica"/>
              </a:defRPr>
            </a:lvl1pPr>
          </a:lstStyle>
          <a:p>
            <a:pPr marL="12700" marR="21590" lvl="0" indent="0" algn="l" defTabSz="914400" rtl="0" eaLnBrk="1" fontAlgn="auto" latinLnBrk="0" hangingPunct="1">
              <a:lnSpc>
                <a:spcPts val="1400"/>
              </a:lnSpc>
              <a:spcBef>
                <a:spcPts val="869"/>
              </a:spcBef>
              <a:spcAft>
                <a:spcPts val="0"/>
              </a:spcAft>
              <a:buClrTx/>
              <a:buSzTx/>
              <a:buFontTx/>
              <a:buNone/>
              <a:tabLst/>
              <a:defRPr/>
            </a:pPr>
            <a:r>
              <a:rPr kumimoji="0" lang="en-GB" sz="1200" b="0" i="0" u="none" strike="noStrike" kern="1200" cap="none" spc="-10" normalizeH="0" baseline="0" noProof="0" dirty="0">
                <a:ln>
                  <a:noFill/>
                </a:ln>
                <a:solidFill>
                  <a:srgbClr val="425563"/>
                </a:solidFill>
                <a:effectLst/>
                <a:uLnTx/>
                <a:uFillTx/>
                <a:latin typeface="Helvetica"/>
                <a:ea typeface="+mn-ea"/>
                <a:cs typeface="Helvetica"/>
              </a:rPr>
              <a:t>Lorem ipsum </a:t>
            </a:r>
            <a:r>
              <a:rPr kumimoji="0" lang="en-GB" sz="1200" b="0" i="0" u="none" strike="noStrike" kern="1200" cap="none" spc="-5" normalizeH="0" baseline="0" noProof="0" dirty="0" err="1">
                <a:ln>
                  <a:noFill/>
                </a:ln>
                <a:solidFill>
                  <a:srgbClr val="425563"/>
                </a:solidFill>
                <a:effectLst/>
                <a:uLnTx/>
                <a:uFillTx/>
                <a:latin typeface="Helvetica"/>
                <a:ea typeface="+mn-ea"/>
                <a:cs typeface="Helvetica"/>
              </a:rPr>
              <a:t>dolor</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 sit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amet</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consectetur</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5" normalizeH="0" baseline="0" noProof="0" dirty="0" err="1">
                <a:ln>
                  <a:noFill/>
                </a:ln>
                <a:solidFill>
                  <a:srgbClr val="425563"/>
                </a:solidFill>
                <a:effectLst/>
                <a:uLnTx/>
                <a:uFillTx/>
                <a:latin typeface="Helvetica"/>
                <a:ea typeface="+mn-ea"/>
                <a:cs typeface="Helvetica"/>
              </a:rPr>
              <a:t>adipiscing</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elit</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Quisque</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eu</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hendrerit</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20" normalizeH="0" baseline="0" noProof="0" dirty="0" err="1">
                <a:ln>
                  <a:noFill/>
                </a:ln>
                <a:solidFill>
                  <a:srgbClr val="425563"/>
                </a:solidFill>
                <a:effectLst/>
                <a:uLnTx/>
                <a:uFillTx/>
                <a:latin typeface="Helvetica"/>
                <a:ea typeface="+mn-ea"/>
                <a:cs typeface="Helvetica"/>
              </a:rPr>
              <a:t>tortor</a:t>
            </a:r>
            <a:r>
              <a:rPr kumimoji="0" lang="en-GB" sz="1200" b="0" i="0" u="none" strike="noStrike" kern="1200" cap="none" spc="-2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5" normalizeH="0" baseline="0" noProof="0" dirty="0" err="1">
                <a:ln>
                  <a:noFill/>
                </a:ln>
                <a:solidFill>
                  <a:srgbClr val="425563"/>
                </a:solidFill>
                <a:effectLst/>
                <a:uLnTx/>
                <a:uFillTx/>
                <a:latin typeface="Helvetica"/>
                <a:ea typeface="+mn-ea"/>
                <a:cs typeface="Helvetica"/>
              </a:rPr>
              <a:t>sed</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consectetur</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5" normalizeH="0" baseline="0" noProof="0" dirty="0">
                <a:ln>
                  <a:noFill/>
                </a:ln>
                <a:solidFill>
                  <a:srgbClr val="425563"/>
                </a:solidFill>
                <a:effectLst/>
                <a:uLnTx/>
                <a:uFillTx/>
                <a:latin typeface="Helvetica"/>
                <a:ea typeface="+mn-ea"/>
                <a:cs typeface="Helvetica"/>
              </a:rPr>
              <a:t>dui. </a:t>
            </a:r>
            <a:r>
              <a:rPr kumimoji="0" lang="en-GB" sz="1200" b="0" i="0" u="none" strike="noStrike" kern="1200" cap="none" spc="-5" normalizeH="0" baseline="0" noProof="0" dirty="0" err="1">
                <a:ln>
                  <a:noFill/>
                </a:ln>
                <a:solidFill>
                  <a:srgbClr val="425563"/>
                </a:solidFill>
                <a:effectLst/>
                <a:uLnTx/>
                <a:uFillTx/>
                <a:latin typeface="Helvetica"/>
                <a:ea typeface="+mn-ea"/>
                <a:cs typeface="Helvetica"/>
              </a:rPr>
              <a:t>Suspendisse</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dictum </a:t>
            </a:r>
            <a:r>
              <a:rPr kumimoji="0" lang="en-GB" sz="1200" b="0" i="0" u="none" strike="noStrike" kern="1200" cap="none" spc="-5" normalizeH="0" baseline="0" noProof="0" dirty="0" err="1">
                <a:ln>
                  <a:noFill/>
                </a:ln>
                <a:solidFill>
                  <a:srgbClr val="425563"/>
                </a:solidFill>
                <a:effectLst/>
                <a:uLnTx/>
                <a:uFillTx/>
                <a:latin typeface="Helvetica"/>
                <a:ea typeface="+mn-ea"/>
                <a:cs typeface="Helvetica"/>
              </a:rPr>
              <a:t>lobortis</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5" normalizeH="0" baseline="0" noProof="0" dirty="0" err="1">
                <a:ln>
                  <a:noFill/>
                </a:ln>
                <a:solidFill>
                  <a:srgbClr val="425563"/>
                </a:solidFill>
                <a:effectLst/>
                <a:uLnTx/>
                <a:uFillTx/>
                <a:latin typeface="Helvetica"/>
                <a:ea typeface="+mn-ea"/>
                <a:cs typeface="Helvetica"/>
              </a:rPr>
              <a:t>tellus</a:t>
            </a:r>
            <a:r>
              <a:rPr kumimoji="0" lang="en-GB" sz="1200" b="0" i="0" u="none" strike="noStrike" kern="1200" cap="none" spc="-1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In semper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posuere</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5" normalizeH="0" baseline="0" noProof="0" dirty="0" err="1">
                <a:ln>
                  <a:noFill/>
                </a:ln>
                <a:solidFill>
                  <a:srgbClr val="425563"/>
                </a:solidFill>
                <a:effectLst/>
                <a:uLnTx/>
                <a:uFillTx/>
                <a:latin typeface="Helvetica"/>
                <a:ea typeface="+mn-ea"/>
                <a:cs typeface="Helvetica"/>
              </a:rPr>
              <a:t>consectetur</a:t>
            </a:r>
            <a:r>
              <a:rPr kumimoji="0" lang="en-GB" sz="1200" b="0" i="0" u="none" strike="noStrike" kern="1200" cap="none" spc="-1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5" normalizeH="0" baseline="0" noProof="0" dirty="0" err="1">
                <a:ln>
                  <a:noFill/>
                </a:ln>
                <a:solidFill>
                  <a:srgbClr val="425563"/>
                </a:solidFill>
                <a:effectLst/>
                <a:uLnTx/>
                <a:uFillTx/>
                <a:latin typeface="Helvetica"/>
                <a:ea typeface="+mn-ea"/>
                <a:cs typeface="Helvetica"/>
              </a:rPr>
              <a:t>Etiam</a:t>
            </a:r>
            <a:r>
              <a:rPr kumimoji="0" lang="en-GB" sz="1200" b="0" i="0" u="none" strike="noStrike" kern="1200" cap="none" spc="-1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non </a:t>
            </a:r>
            <a:r>
              <a:rPr kumimoji="0" lang="en-GB" sz="1200" b="0" i="0" u="none" strike="noStrike" kern="1200" cap="none" spc="-15" normalizeH="0" baseline="0" noProof="0" dirty="0" err="1">
                <a:ln>
                  <a:noFill/>
                </a:ln>
                <a:solidFill>
                  <a:srgbClr val="425563"/>
                </a:solidFill>
                <a:effectLst/>
                <a:uLnTx/>
                <a:uFillTx/>
                <a:latin typeface="Helvetica"/>
                <a:ea typeface="+mn-ea"/>
                <a:cs typeface="Helvetica"/>
              </a:rPr>
              <a:t>tellus</a:t>
            </a:r>
            <a:r>
              <a:rPr kumimoji="0" lang="en-GB" sz="1200" b="0" i="0" u="none" strike="noStrike" kern="1200" cap="none" spc="-1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quis</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neque</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fringilla</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5" normalizeH="0" baseline="0" noProof="0" dirty="0" err="1">
                <a:ln>
                  <a:noFill/>
                </a:ln>
                <a:solidFill>
                  <a:srgbClr val="425563"/>
                </a:solidFill>
                <a:effectLst/>
                <a:uLnTx/>
                <a:uFillTx/>
                <a:latin typeface="Helvetica"/>
                <a:ea typeface="+mn-ea"/>
                <a:cs typeface="Helvetica"/>
              </a:rPr>
              <a:t>ultrices</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 ac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vestibulum</a:t>
            </a:r>
            <a:r>
              <a:rPr kumimoji="0" lang="en-GB" sz="1200" b="0" i="0" u="none" strike="noStrike" kern="1200" cap="none" spc="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5" normalizeH="0" baseline="0" noProof="0" dirty="0" err="1">
                <a:ln>
                  <a:noFill/>
                </a:ln>
                <a:solidFill>
                  <a:srgbClr val="425563"/>
                </a:solidFill>
                <a:effectLst/>
                <a:uLnTx/>
                <a:uFillTx/>
                <a:latin typeface="Helvetica"/>
                <a:ea typeface="+mn-ea"/>
                <a:cs typeface="Helvetica"/>
              </a:rPr>
              <a:t>tellus</a:t>
            </a:r>
            <a:r>
              <a:rPr kumimoji="0" lang="en-GB" sz="1200" b="0" i="0" u="none" strike="noStrike" kern="1200" cap="none" spc="-15" normalizeH="0" baseline="0" noProof="0" dirty="0">
                <a:ln>
                  <a:noFill/>
                </a:ln>
                <a:solidFill>
                  <a:srgbClr val="425563"/>
                </a:solidFill>
                <a:effectLst/>
                <a:uLnTx/>
                <a:uFillTx/>
                <a:latin typeface="Helvetica"/>
                <a:ea typeface="+mn-ea"/>
                <a:cs typeface="Helvetica"/>
              </a:rPr>
              <a:t>.</a:t>
            </a: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r>
              <a:rPr kumimoji="0" lang="en-GB" sz="1200" b="0" i="0" u="none" strike="noStrike" kern="1200" cap="none" spc="-15" normalizeH="0" baseline="0" noProof="0" dirty="0" err="1">
                <a:ln>
                  <a:noFill/>
                </a:ln>
                <a:solidFill>
                  <a:srgbClr val="425563"/>
                </a:solidFill>
                <a:effectLst/>
                <a:uLnTx/>
                <a:uFillTx/>
                <a:latin typeface="Helvetica"/>
                <a:ea typeface="+mn-ea"/>
                <a:cs typeface="Helvetica"/>
              </a:rPr>
              <a:t>Etiam</a:t>
            </a:r>
            <a:r>
              <a:rPr kumimoji="0" lang="en-GB" sz="1200" b="0" i="0" u="none" strike="noStrike" kern="1200" cap="none" spc="-1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risus</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sapien</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pellentesque</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5" normalizeH="0" baseline="0" noProof="0" dirty="0" err="1">
                <a:ln>
                  <a:noFill/>
                </a:ln>
                <a:solidFill>
                  <a:srgbClr val="425563"/>
                </a:solidFill>
                <a:effectLst/>
                <a:uLnTx/>
                <a:uFillTx/>
                <a:latin typeface="Helvetica"/>
                <a:ea typeface="+mn-ea"/>
                <a:cs typeface="Helvetica"/>
              </a:rPr>
              <a:t>sodales</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  semper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porttitor</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sollicitudin</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a:t>
            </a:r>
            <a:r>
              <a:rPr kumimoji="0" lang="en-GB" sz="1200" b="0" i="0" u="none" strike="noStrike" kern="1200" cap="none" spc="1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eros</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a:t>
            </a: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10" normalizeH="0" baseline="0" noProof="0" dirty="0">
              <a:ln>
                <a:noFill/>
              </a:ln>
              <a:solidFill>
                <a:srgbClr val="425563"/>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r>
              <a:rPr lang="en-GB" sz="1200" spc="-10" dirty="0" err="1">
                <a:solidFill>
                  <a:srgbClr val="425563"/>
                </a:solidFill>
                <a:latin typeface="Helvetica"/>
                <a:cs typeface="Helvetica"/>
              </a:rPr>
              <a:t>Donec</a:t>
            </a:r>
            <a:r>
              <a:rPr lang="en-GB" sz="1200" spc="-10" dirty="0">
                <a:solidFill>
                  <a:srgbClr val="425563"/>
                </a:solidFill>
                <a:latin typeface="Helvetica"/>
                <a:cs typeface="Helvetica"/>
              </a:rPr>
              <a:t> </a:t>
            </a:r>
            <a:r>
              <a:rPr lang="en-GB" sz="1200" spc="-5" dirty="0">
                <a:solidFill>
                  <a:srgbClr val="425563"/>
                </a:solidFill>
                <a:latin typeface="Helvetica"/>
                <a:cs typeface="Helvetica"/>
              </a:rPr>
              <a:t>semper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venenatis</a:t>
            </a:r>
            <a:r>
              <a:rPr lang="en-GB" sz="1200" spc="-15" dirty="0">
                <a:solidFill>
                  <a:srgbClr val="425563"/>
                </a:solidFill>
                <a:latin typeface="Helvetica"/>
                <a:cs typeface="Helvetica"/>
              </a:rPr>
              <a:t>  </a:t>
            </a:r>
            <a:r>
              <a:rPr lang="en-GB" sz="1200" spc="-20" dirty="0" err="1">
                <a:solidFill>
                  <a:srgbClr val="425563"/>
                </a:solidFill>
                <a:latin typeface="Helvetica"/>
                <a:cs typeface="Helvetica"/>
              </a:rPr>
              <a:t>pulvinar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euismod</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est</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nec</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massa</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tristique</a:t>
            </a:r>
            <a:r>
              <a:rPr lang="en-GB" sz="1200" spc="-10" dirty="0">
                <a:solidFill>
                  <a:srgbClr val="425563"/>
                </a:solidFill>
                <a:latin typeface="Helvetica"/>
                <a:cs typeface="Helvetica"/>
              </a:rPr>
              <a:t>, </a:t>
            </a:r>
            <a:r>
              <a:rPr lang="en-GB" sz="1200" dirty="0">
                <a:solidFill>
                  <a:srgbClr val="425563"/>
                </a:solidFill>
                <a:latin typeface="Helvetica"/>
                <a:cs typeface="Helvetica"/>
              </a:rPr>
              <a:t>a </a:t>
            </a:r>
            <a:r>
              <a:rPr lang="en-GB" sz="1200" spc="-10" dirty="0" err="1">
                <a:solidFill>
                  <a:srgbClr val="425563"/>
                </a:solidFill>
                <a:latin typeface="Helvetica"/>
                <a:cs typeface="Helvetica"/>
              </a:rPr>
              <a:t>bibendum</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varius</a:t>
            </a:r>
            <a:r>
              <a:rPr lang="en-GB" sz="1200" spc="-15"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finibus</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efficitur</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velit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laoreet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tincidunt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tempor</a:t>
            </a:r>
            <a:r>
              <a:rPr lang="en-GB" sz="1200" spc="-10" dirty="0">
                <a:solidFill>
                  <a:srgbClr val="425563"/>
                </a:solidFill>
                <a:latin typeface="Helvetica"/>
                <a:cs typeface="Helvetica"/>
              </a:rPr>
              <a:t> et.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gravida </a:t>
            </a:r>
            <a:r>
              <a:rPr lang="en-GB" sz="1200" spc="-10" dirty="0" err="1">
                <a:solidFill>
                  <a:srgbClr val="425563"/>
                </a:solidFill>
                <a:latin typeface="Helvetica"/>
                <a:cs typeface="Helvetica"/>
              </a:rPr>
              <a:t>eget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sem</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iaculis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aliquam</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Aliquam</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viverra</a:t>
            </a:r>
            <a:r>
              <a:rPr lang="en-GB" sz="1200" spc="15" dirty="0">
                <a:solidFill>
                  <a:srgbClr val="425563"/>
                </a:solidFill>
                <a:latin typeface="Helvetica"/>
                <a:cs typeface="Helvetica"/>
              </a:rPr>
              <a:t> </a:t>
            </a:r>
            <a:r>
              <a:rPr lang="en-GB" sz="1200" spc="-10" dirty="0">
                <a:solidFill>
                  <a:srgbClr val="425563"/>
                </a:solidFill>
                <a:latin typeface="Helvetica"/>
                <a:cs typeface="Helvetica"/>
              </a:rPr>
              <a:t>ipsum.</a:t>
            </a: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finibus</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efficitur</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velit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laoreet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tincidunt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tempor</a:t>
            </a:r>
            <a:r>
              <a:rPr lang="en-GB" sz="1200" spc="-10" dirty="0">
                <a:solidFill>
                  <a:srgbClr val="425563"/>
                </a:solidFill>
                <a:latin typeface="Helvetica"/>
                <a:cs typeface="Helvetica"/>
              </a:rPr>
              <a:t> et.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gravida </a:t>
            </a:r>
            <a:r>
              <a:rPr lang="en-GB" sz="1200" spc="-10" dirty="0" err="1">
                <a:solidFill>
                  <a:srgbClr val="425563"/>
                </a:solidFill>
                <a:latin typeface="Helvetica"/>
                <a:cs typeface="Helvetica"/>
              </a:rPr>
              <a:t>eget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sem</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iaculis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aliquam</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Aliquam</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viverra</a:t>
            </a:r>
            <a:r>
              <a:rPr lang="en-GB" sz="1200" spc="15" dirty="0">
                <a:solidFill>
                  <a:srgbClr val="425563"/>
                </a:solidFill>
                <a:latin typeface="Helvetica"/>
                <a:cs typeface="Helvetica"/>
              </a:rPr>
              <a:t> </a:t>
            </a:r>
            <a:r>
              <a:rPr lang="en-GB" sz="1200" spc="-10" dirty="0">
                <a:solidFill>
                  <a:srgbClr val="425563"/>
                </a:solidFill>
                <a:latin typeface="Helvetica"/>
                <a:cs typeface="Helvetica"/>
              </a:rPr>
              <a:t>ipsum.</a:t>
            </a: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11" name="Text Placeholder 2"/>
          <p:cNvSpPr>
            <a:spLocks noGrp="1"/>
          </p:cNvSpPr>
          <p:nvPr>
            <p:ph type="body" sz="quarter" idx="18" hasCustomPrompt="1"/>
          </p:nvPr>
        </p:nvSpPr>
        <p:spPr>
          <a:xfrm>
            <a:off x="291815" y="1230306"/>
            <a:ext cx="2984785" cy="446093"/>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1</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GB" spc="-25" dirty="0">
                <a:solidFill>
                  <a:srgbClr val="00A499"/>
                </a:solidFill>
              </a:rPr>
              <a:t>Slide title </a:t>
            </a:r>
            <a:r>
              <a:rPr lang="en-GB" spc="-25" dirty="0" err="1">
                <a:solidFill>
                  <a:srgbClr val="00A499"/>
                </a:solidFill>
              </a:rPr>
              <a:t>firstline</a:t>
            </a:r>
            <a:endParaRPr lang="en-GB" dirty="0"/>
          </a:p>
        </p:txBody>
      </p:sp>
      <p:sp>
        <p:nvSpPr>
          <p:cNvPr id="10" name="object 11"/>
          <p:cNvSpPr txBox="1"/>
          <p:nvPr userDrawn="1"/>
        </p:nvSpPr>
        <p:spPr>
          <a:xfrm>
            <a:off x="6095300" y="969949"/>
            <a:ext cx="596900" cy="1397000"/>
          </a:xfrm>
          <a:prstGeom prst="rect">
            <a:avLst/>
          </a:prstGeom>
        </p:spPr>
        <p:txBody>
          <a:bodyPr vert="horz" wrap="square" lIns="0" tIns="12700" rIns="0" bIns="0" rtlCol="0">
            <a:spAutoFit/>
          </a:bodyPr>
          <a:lstStyle/>
          <a:p>
            <a:pPr marL="12700">
              <a:lnSpc>
                <a:spcPct val="100000"/>
              </a:lnSpc>
              <a:spcBef>
                <a:spcPts val="100"/>
              </a:spcBef>
            </a:pPr>
            <a:r>
              <a:rPr sz="9000" b="1" dirty="0">
                <a:solidFill>
                  <a:srgbClr val="00A499"/>
                </a:solidFill>
                <a:latin typeface="Helvetica"/>
                <a:cs typeface="Helvetica"/>
              </a:rPr>
              <a:t>“</a:t>
            </a:r>
            <a:endParaRPr sz="9000" dirty="0">
              <a:latin typeface="Helvetica"/>
              <a:cs typeface="Helvetica"/>
            </a:endParaRPr>
          </a:p>
        </p:txBody>
      </p:sp>
      <p:sp>
        <p:nvSpPr>
          <p:cNvPr id="13" name="Text Placeholder 3"/>
          <p:cNvSpPr>
            <a:spLocks noGrp="1"/>
          </p:cNvSpPr>
          <p:nvPr>
            <p:ph type="body" sz="quarter" idx="21" hasCustomPrompt="1"/>
          </p:nvPr>
        </p:nvSpPr>
        <p:spPr>
          <a:xfrm>
            <a:off x="6160057" y="4920000"/>
            <a:ext cx="5063127" cy="749845"/>
          </a:xfrm>
          <a:prstGeom prst="rect">
            <a:avLst/>
          </a:prstGeom>
        </p:spPr>
        <p:txBody>
          <a:bodyPr lIns="0" tIns="0" rIns="0" bIns="0"/>
          <a:lstStyle>
            <a:lvl1pPr marL="12700" algn="l" defTabSz="914400" rtl="0" eaLnBrk="1" latinLnBrk="0" hangingPunct="1">
              <a:lnSpc>
                <a:spcPts val="1420"/>
              </a:lnSpc>
              <a:spcBef>
                <a:spcPts val="100"/>
              </a:spcBef>
              <a:defRPr lang="en-US" sz="1200" b="1" kern="1200" dirty="0" smtClean="0">
                <a:solidFill>
                  <a:srgbClr val="00A499"/>
                </a:solidFill>
                <a:latin typeface="Helvetica"/>
                <a:ea typeface="+mn-ea"/>
                <a:cs typeface="Helvetica"/>
              </a:defRPr>
            </a:lvl1pPr>
          </a:lstStyle>
          <a:p>
            <a:pPr lvl="0"/>
            <a:r>
              <a:rPr lang="en-US" dirty="0"/>
              <a:t>Name Surname</a:t>
            </a:r>
          </a:p>
          <a:p>
            <a:pPr lvl="0"/>
            <a:r>
              <a:rPr lang="en-US" dirty="0"/>
              <a:t>Title</a:t>
            </a:r>
          </a:p>
        </p:txBody>
      </p:sp>
      <p:sp>
        <p:nvSpPr>
          <p:cNvPr id="22" name="Text Placeholder 3"/>
          <p:cNvSpPr>
            <a:spLocks noGrp="1"/>
          </p:cNvSpPr>
          <p:nvPr>
            <p:ph type="body" sz="quarter" idx="20" hasCustomPrompt="1"/>
          </p:nvPr>
        </p:nvSpPr>
        <p:spPr>
          <a:xfrm>
            <a:off x="6160058" y="1753335"/>
            <a:ext cx="5105400" cy="2465942"/>
          </a:xfrm>
          <a:prstGeom prst="rect">
            <a:avLst/>
          </a:prstGeom>
        </p:spPr>
        <p:txBody>
          <a:bodyPr lIns="0" tIns="0" rIns="0" bIns="0"/>
          <a:lstStyle>
            <a:lvl1pPr marL="12700" marR="5080">
              <a:lnSpc>
                <a:spcPts val="2400"/>
              </a:lnSpc>
              <a:spcBef>
                <a:spcPts val="380"/>
              </a:spcBef>
              <a:defRPr lang="en-US" sz="2200" b="0" i="0" spc="-25" dirty="0" smtClean="0">
                <a:solidFill>
                  <a:srgbClr val="768692"/>
                </a:solidFill>
                <a:latin typeface="Helvetica"/>
                <a:ea typeface="+mn-ea"/>
                <a:cs typeface="Helvetica"/>
              </a:defRPr>
            </a:lvl1pPr>
          </a:lstStyle>
          <a:p>
            <a:pPr marL="12700" marR="5080">
              <a:lnSpc>
                <a:spcPts val="2400"/>
              </a:lnSpc>
              <a:spcBef>
                <a:spcPts val="380"/>
              </a:spcBef>
            </a:pPr>
            <a:r>
              <a:rPr lang="en-GB" spc="-25" dirty="0"/>
              <a:t>Lorem ipsum </a:t>
            </a:r>
            <a:r>
              <a:rPr lang="en-GB" spc="-25" dirty="0" err="1"/>
              <a:t>dolor</a:t>
            </a:r>
            <a:r>
              <a:rPr lang="en-GB" spc="-25" dirty="0"/>
              <a:t> sit </a:t>
            </a:r>
            <a:r>
              <a:rPr lang="en-GB" spc="-25" dirty="0" err="1"/>
              <a:t>amet</a:t>
            </a:r>
            <a:r>
              <a:rPr lang="en-GB" spc="-25" dirty="0"/>
              <a:t>, </a:t>
            </a:r>
            <a:r>
              <a:rPr lang="en-GB" spc="-25" dirty="0" err="1"/>
              <a:t>consectetur</a:t>
            </a:r>
            <a:r>
              <a:rPr lang="en-GB" spc="-25" dirty="0"/>
              <a:t> </a:t>
            </a:r>
            <a:r>
              <a:rPr lang="en-GB" spc="-25" dirty="0" err="1"/>
              <a:t>adipiscing</a:t>
            </a:r>
            <a:r>
              <a:rPr lang="en-GB" spc="-25" dirty="0"/>
              <a:t> </a:t>
            </a:r>
            <a:r>
              <a:rPr lang="en-GB" spc="-30" dirty="0" err="1"/>
              <a:t>elit</a:t>
            </a:r>
            <a:r>
              <a:rPr lang="en-GB" spc="-30" dirty="0"/>
              <a:t>. </a:t>
            </a:r>
            <a:r>
              <a:rPr lang="en-GB" spc="-25" dirty="0" err="1"/>
              <a:t>Quisque</a:t>
            </a:r>
            <a:r>
              <a:rPr lang="en-GB" spc="-25" dirty="0"/>
              <a:t> </a:t>
            </a:r>
            <a:r>
              <a:rPr lang="en-GB" spc="-20" dirty="0" err="1"/>
              <a:t>eu</a:t>
            </a:r>
            <a:r>
              <a:rPr lang="en-GB" spc="-20" dirty="0"/>
              <a:t> </a:t>
            </a:r>
            <a:r>
              <a:rPr lang="en-GB" spc="-30" dirty="0" err="1"/>
              <a:t>hendrerit</a:t>
            </a:r>
            <a:r>
              <a:rPr lang="en-GB" spc="-30" dirty="0"/>
              <a:t> </a:t>
            </a:r>
            <a:r>
              <a:rPr lang="en-GB" spc="-45" dirty="0" err="1"/>
              <a:t>tortor</a:t>
            </a:r>
            <a:r>
              <a:rPr lang="en-GB" spc="-45" dirty="0"/>
              <a:t>,  </a:t>
            </a:r>
            <a:r>
              <a:rPr lang="en-GB" spc="-15" dirty="0" err="1"/>
              <a:t>sed</a:t>
            </a:r>
            <a:r>
              <a:rPr lang="en-GB" spc="-15" dirty="0"/>
              <a:t> </a:t>
            </a:r>
            <a:r>
              <a:rPr lang="en-GB" spc="-30" dirty="0" err="1"/>
              <a:t>consectetur</a:t>
            </a:r>
            <a:r>
              <a:rPr lang="en-GB" spc="-30" dirty="0"/>
              <a:t> </a:t>
            </a:r>
            <a:r>
              <a:rPr lang="en-GB" spc="-35" dirty="0"/>
              <a:t>dui. </a:t>
            </a:r>
            <a:r>
              <a:rPr lang="en-GB" spc="-25" dirty="0" err="1"/>
              <a:t>Suspendisse</a:t>
            </a:r>
            <a:r>
              <a:rPr lang="en-GB" spc="-25" dirty="0"/>
              <a:t> dictum  </a:t>
            </a:r>
            <a:r>
              <a:rPr lang="en-GB" spc="-15" dirty="0" err="1"/>
              <a:t>lobortis</a:t>
            </a:r>
            <a:r>
              <a:rPr lang="en-GB" spc="-15" dirty="0"/>
              <a:t> </a:t>
            </a:r>
            <a:r>
              <a:rPr lang="en-GB" spc="-35" dirty="0" err="1"/>
              <a:t>tellus</a:t>
            </a:r>
            <a:r>
              <a:rPr lang="en-GB" spc="-35" dirty="0"/>
              <a:t>. </a:t>
            </a:r>
            <a:r>
              <a:rPr lang="en-GB" spc="-20" dirty="0"/>
              <a:t>In </a:t>
            </a:r>
            <a:r>
              <a:rPr lang="en-GB" spc="-25" dirty="0"/>
              <a:t>semper </a:t>
            </a:r>
            <a:r>
              <a:rPr lang="en-GB" spc="-30" dirty="0" err="1"/>
              <a:t>posuere</a:t>
            </a:r>
            <a:r>
              <a:rPr lang="en-GB" spc="-30" dirty="0"/>
              <a:t> </a:t>
            </a:r>
            <a:r>
              <a:rPr lang="en-GB" spc="-40" dirty="0" err="1"/>
              <a:t>consectetur</a:t>
            </a:r>
            <a:r>
              <a:rPr lang="en-GB" spc="-40" dirty="0"/>
              <a:t>.  </a:t>
            </a:r>
            <a:r>
              <a:rPr lang="en-GB" spc="-35" dirty="0" err="1"/>
              <a:t>Etiam</a:t>
            </a:r>
            <a:r>
              <a:rPr lang="en-GB" spc="-35" dirty="0"/>
              <a:t> </a:t>
            </a:r>
            <a:r>
              <a:rPr lang="en-GB" spc="-20" dirty="0"/>
              <a:t>non </a:t>
            </a:r>
            <a:r>
              <a:rPr lang="en-GB" spc="-35" dirty="0" err="1"/>
              <a:t>tellus</a:t>
            </a:r>
            <a:r>
              <a:rPr lang="en-GB" spc="-35" dirty="0"/>
              <a:t> </a:t>
            </a:r>
            <a:r>
              <a:rPr lang="en-GB" spc="-30" dirty="0" err="1"/>
              <a:t>quis</a:t>
            </a:r>
            <a:r>
              <a:rPr lang="en-GB" spc="-30" dirty="0"/>
              <a:t> </a:t>
            </a:r>
            <a:r>
              <a:rPr lang="en-GB" spc="-25" dirty="0" err="1"/>
              <a:t>neque</a:t>
            </a:r>
            <a:r>
              <a:rPr lang="en-GB" spc="-25" dirty="0"/>
              <a:t> </a:t>
            </a:r>
            <a:r>
              <a:rPr lang="en-GB" spc="-30" dirty="0" err="1"/>
              <a:t>fringilla</a:t>
            </a:r>
            <a:r>
              <a:rPr lang="en-GB" spc="-30" dirty="0"/>
              <a:t> </a:t>
            </a:r>
            <a:r>
              <a:rPr lang="en-GB" spc="-25" dirty="0" err="1"/>
              <a:t>ultrices</a:t>
            </a:r>
            <a:r>
              <a:rPr lang="en-GB" spc="-25" dirty="0"/>
              <a:t>  </a:t>
            </a:r>
            <a:r>
              <a:rPr lang="en-GB" spc="-20" dirty="0"/>
              <a:t>ac </a:t>
            </a:r>
            <a:r>
              <a:rPr lang="en-GB" spc="-35" dirty="0" err="1"/>
              <a:t>vestibulum</a:t>
            </a:r>
            <a:r>
              <a:rPr lang="en-GB" spc="-35" dirty="0"/>
              <a:t> </a:t>
            </a:r>
            <a:r>
              <a:rPr lang="en-GB" spc="-35" dirty="0" err="1"/>
              <a:t>tellus</a:t>
            </a:r>
            <a:r>
              <a:rPr lang="en-GB" spc="-35" dirty="0"/>
              <a:t>. </a:t>
            </a:r>
            <a:r>
              <a:rPr lang="en-GB" spc="-35" dirty="0" err="1"/>
              <a:t>Etiam</a:t>
            </a:r>
            <a:r>
              <a:rPr lang="en-GB" spc="-35" dirty="0"/>
              <a:t> </a:t>
            </a:r>
            <a:r>
              <a:rPr lang="en-GB" spc="-25" dirty="0" err="1"/>
              <a:t>risus</a:t>
            </a:r>
            <a:r>
              <a:rPr lang="en-GB" spc="-25" dirty="0"/>
              <a:t> </a:t>
            </a:r>
            <a:r>
              <a:rPr lang="en-GB" spc="-25" dirty="0" err="1"/>
              <a:t>sapien</a:t>
            </a:r>
            <a:r>
              <a:rPr lang="en-GB" spc="-25" dirty="0"/>
              <a:t>,  </a:t>
            </a:r>
            <a:r>
              <a:rPr lang="en-GB" spc="-35" dirty="0" err="1"/>
              <a:t>pellentesque</a:t>
            </a:r>
            <a:r>
              <a:rPr lang="en-GB" spc="-35" dirty="0"/>
              <a:t> </a:t>
            </a:r>
            <a:r>
              <a:rPr lang="en-GB" spc="-25" dirty="0" err="1"/>
              <a:t>sodales</a:t>
            </a:r>
            <a:r>
              <a:rPr lang="en-GB" spc="-25" dirty="0"/>
              <a:t> semper</a:t>
            </a:r>
            <a:r>
              <a:rPr lang="en-GB" spc="-15" dirty="0"/>
              <a:t> </a:t>
            </a:r>
            <a:r>
              <a:rPr lang="en-GB" spc="-35" dirty="0" err="1"/>
              <a:t>porttitor</a:t>
            </a:r>
            <a:r>
              <a:rPr lang="en-GB" spc="-35" dirty="0"/>
              <a:t>.</a:t>
            </a:r>
          </a:p>
        </p:txBody>
      </p:sp>
      <p:sp>
        <p:nvSpPr>
          <p:cNvPr id="12" name="object 9"/>
          <p:cNvSpPr/>
          <p:nvPr userDrawn="1"/>
        </p:nvSpPr>
        <p:spPr>
          <a:xfrm>
            <a:off x="6026749" y="1295400"/>
            <a:ext cx="0" cy="3962400"/>
          </a:xfrm>
          <a:custGeom>
            <a:avLst/>
            <a:gdLst/>
            <a:ahLst/>
            <a:cxnLst/>
            <a:rect l="l" t="t" r="r" b="b"/>
            <a:pathLst>
              <a:path h="3962400">
                <a:moveTo>
                  <a:pt x="0" y="3962400"/>
                </a:moveTo>
                <a:lnTo>
                  <a:pt x="0" y="0"/>
                </a:lnTo>
              </a:path>
            </a:pathLst>
          </a:custGeom>
          <a:ln w="12700">
            <a:solidFill>
              <a:srgbClr val="E8EDEE"/>
            </a:solidFill>
          </a:ln>
        </p:spPr>
        <p:txBody>
          <a:bodyPr wrap="square" lIns="0" tIns="0" rIns="0" bIns="0" rtlCol="0"/>
          <a:lstStyle/>
          <a:p>
            <a:endParaRPr/>
          </a:p>
        </p:txBody>
      </p:sp>
      <p:sp>
        <p:nvSpPr>
          <p:cNvPr id="16" name="TextBox 15"/>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46563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3x Content + 1x image box">
    <p:spTree>
      <p:nvGrpSpPr>
        <p:cNvPr id="1" name=""/>
        <p:cNvGrpSpPr/>
        <p:nvPr/>
      </p:nvGrpSpPr>
      <p:grpSpPr>
        <a:xfrm>
          <a:off x="0" y="0"/>
          <a:ext cx="0" cy="0"/>
          <a:chOff x="0" y="0"/>
          <a:chExt cx="0" cy="0"/>
        </a:xfrm>
      </p:grpSpPr>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lang="en-GB" spc="-25" dirty="0">
                <a:solidFill>
                  <a:srgbClr val="768692"/>
                </a:solidFill>
              </a:rPr>
              <a:t>Slide title </a:t>
            </a:r>
            <a:r>
              <a:rPr lang="en-GB" spc="-20" dirty="0">
                <a:solidFill>
                  <a:srgbClr val="768692"/>
                </a:solidFill>
              </a:rPr>
              <a:t>second</a:t>
            </a:r>
            <a:r>
              <a:rPr lang="en-GB" spc="-75" dirty="0">
                <a:solidFill>
                  <a:srgbClr val="768692"/>
                </a:solidFill>
              </a:rPr>
              <a:t> </a:t>
            </a:r>
            <a:r>
              <a:rPr lang="en-GB" spc="-25" dirty="0">
                <a:solidFill>
                  <a:srgbClr val="768692"/>
                </a:solidFill>
              </a:rPr>
              <a:t>line</a:t>
            </a:r>
            <a:endParaRPr kumimoji="0" lang="en-GB" sz="2200" b="0" i="0" u="none" strike="noStrike" kern="0" cap="none" spc="-25" normalizeH="0" baseline="0" noProof="0" dirty="0">
              <a:ln>
                <a:noFill/>
              </a:ln>
              <a:solidFill>
                <a:srgbClr val="768692"/>
              </a:solidFill>
              <a:effectLst/>
              <a:uLnTx/>
              <a:uFillTx/>
              <a:latin typeface="Helvetica"/>
              <a:ea typeface="+mj-ea"/>
            </a:endParaRP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3" name="Text Placeholder 2"/>
          <p:cNvSpPr>
            <a:spLocks noGrp="1"/>
          </p:cNvSpPr>
          <p:nvPr>
            <p:ph type="body" sz="quarter" idx="17" hasCustomPrompt="1"/>
          </p:nvPr>
        </p:nvSpPr>
        <p:spPr>
          <a:xfrm>
            <a:off x="291814" y="1600200"/>
            <a:ext cx="2815559" cy="4139977"/>
          </a:xfrm>
          <a:prstGeom prst="rect">
            <a:avLst/>
          </a:prstGeom>
        </p:spPr>
        <p:txBody>
          <a:bodyPr lIns="0" tIns="0" rIns="0" bIns="0"/>
          <a:lstStyle>
            <a:lvl1pPr marL="12700" marR="5080" indent="0" algn="l" defTabSz="914400" rtl="0" eaLnBrk="1" fontAlgn="auto" latinLnBrk="0" hangingPunct="1">
              <a:lnSpc>
                <a:spcPts val="1400"/>
              </a:lnSpc>
              <a:spcBef>
                <a:spcPts val="5"/>
              </a:spcBef>
              <a:spcAft>
                <a:spcPts val="0"/>
              </a:spcAft>
              <a:buClrTx/>
              <a:buSzTx/>
              <a:buFontTx/>
              <a:buNone/>
              <a:tabLst/>
              <a:defRPr lang="en-US" sz="1200" kern="1200" spc="-10" dirty="0" smtClean="0">
                <a:solidFill>
                  <a:srgbClr val="425563"/>
                </a:solidFill>
                <a:latin typeface="Helvetica"/>
                <a:ea typeface="+mn-ea"/>
                <a:cs typeface="Helvetica"/>
              </a:defRPr>
            </a:lvl1pPr>
          </a:lstStyle>
          <a:p>
            <a:pPr marL="12700" marR="21590">
              <a:lnSpc>
                <a:spcPts val="1400"/>
              </a:lnSpc>
              <a:spcBef>
                <a:spcPts val="869"/>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a:solidFill>
                  <a:srgbClr val="425563"/>
                </a:solidFill>
                <a:latin typeface="Helvetica"/>
                <a:cs typeface="Helvetica"/>
              </a:rPr>
              <a:t>dictum </a:t>
            </a:r>
            <a:r>
              <a:rPr lang="en-GB" sz="1200" spc="-5" dirty="0" err="1">
                <a:solidFill>
                  <a:srgbClr val="425563"/>
                </a:solidFill>
                <a:latin typeface="Helvetica"/>
                <a:cs typeface="Helvetica"/>
              </a:rPr>
              <a:t>lobortis</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5" dirty="0">
                <a:solidFill>
                  <a:srgbClr val="425563"/>
                </a:solidFill>
                <a:latin typeface="Helvetica"/>
                <a:cs typeface="Helvetica"/>
              </a:rPr>
              <a:t>In semper </a:t>
            </a:r>
            <a:r>
              <a:rPr lang="en-GB" sz="1200" spc="-10" dirty="0" err="1">
                <a:solidFill>
                  <a:srgbClr val="425563"/>
                </a:solidFill>
                <a:latin typeface="Helvetica"/>
                <a:cs typeface="Helvetica"/>
              </a:rPr>
              <a:t>posuere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consectetur</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5" dirty="0">
                <a:solidFill>
                  <a:srgbClr val="425563"/>
                </a:solidFill>
                <a:latin typeface="Helvetica"/>
                <a:cs typeface="Helvetica"/>
              </a:rPr>
              <a:t>non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quis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fringilla</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ultrices</a:t>
            </a:r>
            <a:r>
              <a:rPr lang="en-GB" sz="1200" spc="-5" dirty="0">
                <a:solidFill>
                  <a:srgbClr val="425563"/>
                </a:solidFill>
                <a:latin typeface="Helvetica"/>
                <a:cs typeface="Helvetica"/>
              </a:rPr>
              <a:t> ac </a:t>
            </a:r>
            <a:r>
              <a:rPr lang="en-GB" sz="1200" spc="-10" dirty="0" err="1">
                <a:solidFill>
                  <a:srgbClr val="425563"/>
                </a:solidFill>
                <a:latin typeface="Helvetica"/>
                <a:cs typeface="Helvetica"/>
              </a:rPr>
              <a:t>vestibulum</a:t>
            </a:r>
            <a:r>
              <a:rPr lang="en-GB" sz="1200"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a:t>
            </a:r>
            <a:endParaRPr lang="en-GB" sz="1200" dirty="0">
              <a:latin typeface="Helvetica"/>
              <a:cs typeface="Helvetica"/>
            </a:endParaRPr>
          </a:p>
          <a:p>
            <a:pPr marL="12700" marR="5080">
              <a:lnSpc>
                <a:spcPts val="1400"/>
              </a:lnSpc>
              <a:spcBef>
                <a:spcPts val="5"/>
              </a:spcBef>
            </a:pP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pellentesque</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sodales</a:t>
            </a:r>
            <a:r>
              <a:rPr lang="en-GB" sz="1200" spc="-5" dirty="0">
                <a:solidFill>
                  <a:srgbClr val="425563"/>
                </a:solidFill>
                <a:latin typeface="Helvetica"/>
                <a:cs typeface="Helvetica"/>
              </a:rPr>
              <a:t>  semper </a:t>
            </a:r>
            <a:r>
              <a:rPr lang="en-GB" sz="1200" spc="-10" dirty="0" err="1">
                <a:solidFill>
                  <a:srgbClr val="425563"/>
                </a:solidFill>
                <a:latin typeface="Helvetica"/>
                <a:cs typeface="Helvetica"/>
              </a:rPr>
              <a:t>porttitor</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sollicitudin</a:t>
            </a:r>
            <a:r>
              <a:rPr lang="en-GB" sz="1200" spc="-10" dirty="0">
                <a:solidFill>
                  <a:srgbClr val="425563"/>
                </a:solidFill>
                <a:latin typeface="Helvetica"/>
                <a:cs typeface="Helvetica"/>
              </a:rPr>
              <a:t> at</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eros</a:t>
            </a:r>
            <a:r>
              <a:rPr lang="en-GB" sz="1200" spc="-10" dirty="0">
                <a:solidFill>
                  <a:srgbClr val="425563"/>
                </a:solidFill>
                <a:latin typeface="Helvetica"/>
                <a:cs typeface="Helvetica"/>
              </a:rPr>
              <a:t>.</a:t>
            </a: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r>
              <a:rPr lang="en-GB" sz="1200" spc="-10" dirty="0" err="1">
                <a:solidFill>
                  <a:srgbClr val="425563"/>
                </a:solidFill>
                <a:latin typeface="Helvetica"/>
                <a:cs typeface="Helvetica"/>
              </a:rPr>
              <a:t>Donec</a:t>
            </a:r>
            <a:r>
              <a:rPr lang="en-GB" sz="1200" spc="-10" dirty="0">
                <a:solidFill>
                  <a:srgbClr val="425563"/>
                </a:solidFill>
                <a:latin typeface="Helvetica"/>
                <a:cs typeface="Helvetica"/>
              </a:rPr>
              <a:t> </a:t>
            </a:r>
            <a:r>
              <a:rPr lang="en-GB" sz="1200" spc="-5" dirty="0">
                <a:solidFill>
                  <a:srgbClr val="425563"/>
                </a:solidFill>
                <a:latin typeface="Helvetica"/>
                <a:cs typeface="Helvetica"/>
              </a:rPr>
              <a:t>semper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venenatis</a:t>
            </a:r>
            <a:r>
              <a:rPr lang="en-GB" sz="1200" spc="-15" dirty="0">
                <a:solidFill>
                  <a:srgbClr val="425563"/>
                </a:solidFill>
                <a:latin typeface="Helvetica"/>
                <a:cs typeface="Helvetica"/>
              </a:rPr>
              <a:t>  </a:t>
            </a:r>
            <a:r>
              <a:rPr lang="en-GB" sz="1200" spc="-20" dirty="0" err="1">
                <a:solidFill>
                  <a:srgbClr val="425563"/>
                </a:solidFill>
                <a:latin typeface="Helvetica"/>
                <a:cs typeface="Helvetica"/>
              </a:rPr>
              <a:t>pulvinar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euismod</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est</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nec</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massa</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tristique</a:t>
            </a:r>
            <a:r>
              <a:rPr lang="en-GB" sz="1200" spc="-10" dirty="0">
                <a:solidFill>
                  <a:srgbClr val="425563"/>
                </a:solidFill>
                <a:latin typeface="Helvetica"/>
                <a:cs typeface="Helvetica"/>
              </a:rPr>
              <a:t>, </a:t>
            </a:r>
            <a:r>
              <a:rPr lang="en-GB" sz="1200" dirty="0">
                <a:solidFill>
                  <a:srgbClr val="425563"/>
                </a:solidFill>
                <a:latin typeface="Helvetica"/>
                <a:cs typeface="Helvetica"/>
              </a:rPr>
              <a:t>a </a:t>
            </a:r>
            <a:r>
              <a:rPr lang="en-GB" sz="1200" spc="-10" dirty="0" err="1">
                <a:solidFill>
                  <a:srgbClr val="425563"/>
                </a:solidFill>
                <a:latin typeface="Helvetica"/>
                <a:cs typeface="Helvetica"/>
              </a:rPr>
              <a:t>bibendum</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varius</a:t>
            </a:r>
            <a:r>
              <a:rPr lang="en-GB" sz="1200" spc="-15"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finibus</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efficitur</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velit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laoreet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tincidunt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tempor</a:t>
            </a:r>
            <a:r>
              <a:rPr lang="en-GB" sz="1200" spc="-10" dirty="0">
                <a:solidFill>
                  <a:srgbClr val="425563"/>
                </a:solidFill>
                <a:latin typeface="Helvetica"/>
                <a:cs typeface="Helvetica"/>
              </a:rPr>
              <a:t> et.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gravida </a:t>
            </a:r>
            <a:r>
              <a:rPr lang="en-GB" sz="1200" spc="-10" dirty="0" err="1">
                <a:solidFill>
                  <a:srgbClr val="425563"/>
                </a:solidFill>
                <a:latin typeface="Helvetica"/>
                <a:cs typeface="Helvetica"/>
              </a:rPr>
              <a:t>eget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sem</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iaculis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aliquam</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Aliquam</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viverra</a:t>
            </a:r>
            <a:r>
              <a:rPr lang="en-GB" sz="1200" spc="15" dirty="0">
                <a:solidFill>
                  <a:srgbClr val="425563"/>
                </a:solidFill>
                <a:latin typeface="Helvetica"/>
                <a:cs typeface="Helvetica"/>
              </a:rPr>
              <a:t> </a:t>
            </a:r>
            <a:r>
              <a:rPr lang="en-GB" sz="1200" spc="-10" dirty="0">
                <a:solidFill>
                  <a:srgbClr val="425563"/>
                </a:solidFill>
                <a:latin typeface="Helvetica"/>
                <a:cs typeface="Helvetica"/>
              </a:rPr>
              <a:t>ipsum.</a:t>
            </a: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11" name="Text Placeholder 2"/>
          <p:cNvSpPr>
            <a:spLocks noGrp="1"/>
          </p:cNvSpPr>
          <p:nvPr>
            <p:ph type="body" sz="quarter" idx="18" hasCustomPrompt="1"/>
          </p:nvPr>
        </p:nvSpPr>
        <p:spPr>
          <a:xfrm>
            <a:off x="291816" y="1232453"/>
            <a:ext cx="2815558" cy="281630"/>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1</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GB" spc="-25" dirty="0">
                <a:solidFill>
                  <a:srgbClr val="00A499"/>
                </a:solidFill>
              </a:rPr>
              <a:t>Slide title </a:t>
            </a:r>
            <a:r>
              <a:rPr lang="en-GB" spc="-25" dirty="0" err="1">
                <a:solidFill>
                  <a:srgbClr val="00A499"/>
                </a:solidFill>
              </a:rPr>
              <a:t>firstline</a:t>
            </a:r>
            <a:endParaRPr lang="en-GB" dirty="0"/>
          </a:p>
        </p:txBody>
      </p:sp>
      <p:sp>
        <p:nvSpPr>
          <p:cNvPr id="4" name="Picture Placeholder 3"/>
          <p:cNvSpPr>
            <a:spLocks noGrp="1"/>
          </p:cNvSpPr>
          <p:nvPr>
            <p:ph type="pic" sz="quarter" idx="20" hasCustomPrompt="1"/>
          </p:nvPr>
        </p:nvSpPr>
        <p:spPr>
          <a:xfrm>
            <a:off x="9106800" y="1295400"/>
            <a:ext cx="2781987" cy="4648200"/>
          </a:xfrm>
          <a:prstGeom prst="rect">
            <a:avLst/>
          </a:prstGeom>
        </p:spPr>
        <p:txBody>
          <a:bodyPr/>
          <a:lstStyle>
            <a:lvl1pPr>
              <a:defRPr>
                <a:solidFill>
                  <a:schemeClr val="tx1"/>
                </a:solidFill>
              </a:defRPr>
            </a:lvl1pPr>
          </a:lstStyle>
          <a:p>
            <a:r>
              <a:rPr lang="en-GB" dirty="0"/>
              <a:t>Insert Image</a:t>
            </a:r>
          </a:p>
        </p:txBody>
      </p:sp>
      <p:sp>
        <p:nvSpPr>
          <p:cNvPr id="33" name="Text Placeholder 2"/>
          <p:cNvSpPr>
            <a:spLocks noGrp="1"/>
          </p:cNvSpPr>
          <p:nvPr>
            <p:ph type="body" sz="quarter" idx="21" hasCustomPrompt="1"/>
          </p:nvPr>
        </p:nvSpPr>
        <p:spPr>
          <a:xfrm>
            <a:off x="3222574" y="1600200"/>
            <a:ext cx="2721026" cy="4174451"/>
          </a:xfrm>
          <a:prstGeom prst="rect">
            <a:avLst/>
          </a:prstGeom>
        </p:spPr>
        <p:txBody>
          <a:bodyPr lIns="0" tIns="0" rIns="0" bIns="0"/>
          <a:lstStyle>
            <a:lvl1pPr marL="12700" marR="5080" indent="0" algn="l" defTabSz="914400" rtl="0" eaLnBrk="1" fontAlgn="auto" latinLnBrk="0" hangingPunct="1">
              <a:lnSpc>
                <a:spcPts val="1400"/>
              </a:lnSpc>
              <a:spcBef>
                <a:spcPts val="180"/>
              </a:spcBef>
              <a:spcAft>
                <a:spcPts val="0"/>
              </a:spcAft>
              <a:buClrTx/>
              <a:buSzTx/>
              <a:buFontTx/>
              <a:buNone/>
              <a:tabLst/>
              <a:defRPr lang="en-US" sz="1200" kern="1200" spc="-10" dirty="0" smtClean="0">
                <a:solidFill>
                  <a:srgbClr val="425563"/>
                </a:solidFill>
                <a:latin typeface="Helvetica"/>
                <a:ea typeface="+mn-ea"/>
                <a:cs typeface="Helvetica"/>
              </a:defRPr>
            </a:lvl1pPr>
          </a:lstStyle>
          <a:p>
            <a:pPr marL="17145" marR="5080">
              <a:lnSpc>
                <a:spcPts val="1400"/>
              </a:lnSpc>
              <a:spcBef>
                <a:spcPts val="880"/>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a:solidFill>
                  <a:srgbClr val="425563"/>
                </a:solidFill>
                <a:latin typeface="Helvetica"/>
                <a:cs typeface="Helvetica"/>
              </a:rPr>
              <a:t>dictum </a:t>
            </a:r>
            <a:r>
              <a:rPr lang="en-GB" sz="1200" spc="-5" dirty="0" err="1">
                <a:solidFill>
                  <a:srgbClr val="425563"/>
                </a:solidFill>
                <a:latin typeface="Helvetica"/>
                <a:cs typeface="Helvetica"/>
              </a:rPr>
              <a:t>lobortis</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5" dirty="0">
                <a:solidFill>
                  <a:srgbClr val="425563"/>
                </a:solidFill>
                <a:latin typeface="Helvetica"/>
                <a:cs typeface="Helvetica"/>
              </a:rPr>
              <a:t>In semper </a:t>
            </a:r>
            <a:r>
              <a:rPr lang="en-GB" sz="1200" spc="-10" dirty="0" err="1">
                <a:solidFill>
                  <a:srgbClr val="425563"/>
                </a:solidFill>
                <a:latin typeface="Helvetica"/>
                <a:cs typeface="Helvetica"/>
              </a:rPr>
              <a:t>posuere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consectetur</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5" dirty="0">
                <a:solidFill>
                  <a:srgbClr val="425563"/>
                </a:solidFill>
                <a:latin typeface="Helvetica"/>
                <a:cs typeface="Helvetica"/>
              </a:rPr>
              <a:t>non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quis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fringilla</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ultrices</a:t>
            </a:r>
            <a:r>
              <a:rPr lang="en-GB" sz="1200" spc="-5" dirty="0">
                <a:solidFill>
                  <a:srgbClr val="425563"/>
                </a:solidFill>
                <a:latin typeface="Helvetica"/>
                <a:cs typeface="Helvetica"/>
              </a:rPr>
              <a:t> ac </a:t>
            </a:r>
            <a:r>
              <a:rPr lang="en-GB" sz="1200" spc="-10" dirty="0" err="1">
                <a:solidFill>
                  <a:srgbClr val="425563"/>
                </a:solidFill>
                <a:latin typeface="Helvetica"/>
                <a:cs typeface="Helvetica"/>
              </a:rPr>
              <a:t>vestibulum</a:t>
            </a:r>
            <a:r>
              <a:rPr lang="en-GB" sz="1200"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a:t>
            </a: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a:lnSpc>
                <a:spcPts val="1400"/>
              </a:lnSpc>
              <a:spcBef>
                <a:spcPts val="180"/>
              </a:spcBef>
            </a:pP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pellentesque</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sodales</a:t>
            </a:r>
            <a:r>
              <a:rPr lang="en-GB" sz="1200" spc="-5" dirty="0">
                <a:solidFill>
                  <a:srgbClr val="425563"/>
                </a:solidFill>
                <a:latin typeface="Helvetica"/>
                <a:cs typeface="Helvetica"/>
              </a:rPr>
              <a:t>  semper </a:t>
            </a:r>
            <a:r>
              <a:rPr lang="en-GB" sz="1200" spc="-10" dirty="0" err="1">
                <a:solidFill>
                  <a:srgbClr val="425563"/>
                </a:solidFill>
                <a:latin typeface="Helvetica"/>
                <a:cs typeface="Helvetica"/>
              </a:rPr>
              <a:t>porttitor</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sollicitudin</a:t>
            </a:r>
            <a:r>
              <a:rPr lang="en-GB" sz="1200" spc="-10" dirty="0">
                <a:solidFill>
                  <a:srgbClr val="425563"/>
                </a:solidFill>
                <a:latin typeface="Helvetica"/>
                <a:cs typeface="Helvetica"/>
              </a:rPr>
              <a:t> at</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eros</a:t>
            </a:r>
            <a:r>
              <a:rPr lang="en-GB" sz="1200" spc="-10" dirty="0">
                <a:solidFill>
                  <a:srgbClr val="425563"/>
                </a:solidFill>
                <a:latin typeface="Helvetica"/>
                <a:cs typeface="Helvetica"/>
              </a:rPr>
              <a:t>.</a:t>
            </a:r>
            <a:endParaRPr lang="en-GB" sz="1200" dirty="0">
              <a:latin typeface="Helvetica"/>
              <a:cs typeface="Helvetica"/>
            </a:endParaRPr>
          </a:p>
          <a:p>
            <a:pPr marL="12700" marR="10795">
              <a:lnSpc>
                <a:spcPts val="1400"/>
              </a:lnSpc>
            </a:pPr>
            <a:r>
              <a:rPr lang="en-GB" sz="1200" spc="-10" dirty="0" err="1">
                <a:solidFill>
                  <a:srgbClr val="425563"/>
                </a:solidFill>
                <a:latin typeface="Helvetica"/>
                <a:cs typeface="Helvetica"/>
              </a:rPr>
              <a:t>Donec</a:t>
            </a:r>
            <a:r>
              <a:rPr lang="en-GB" sz="1200" spc="-10" dirty="0">
                <a:solidFill>
                  <a:srgbClr val="425563"/>
                </a:solidFill>
                <a:latin typeface="Helvetica"/>
                <a:cs typeface="Helvetica"/>
              </a:rPr>
              <a:t> </a:t>
            </a:r>
            <a:r>
              <a:rPr lang="en-GB" sz="1200" spc="-5" dirty="0">
                <a:solidFill>
                  <a:srgbClr val="425563"/>
                </a:solidFill>
                <a:latin typeface="Helvetica"/>
                <a:cs typeface="Helvetica"/>
              </a:rPr>
              <a:t>semper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venenatis</a:t>
            </a:r>
            <a:r>
              <a:rPr lang="en-GB" sz="1200" spc="-15" dirty="0">
                <a:solidFill>
                  <a:srgbClr val="425563"/>
                </a:solidFill>
                <a:latin typeface="Helvetica"/>
                <a:cs typeface="Helvetica"/>
              </a:rPr>
              <a:t>  </a:t>
            </a:r>
            <a:r>
              <a:rPr lang="en-GB" sz="1200" spc="-20" dirty="0" err="1">
                <a:solidFill>
                  <a:srgbClr val="425563"/>
                </a:solidFill>
                <a:latin typeface="Helvetica"/>
                <a:cs typeface="Helvetica"/>
              </a:rPr>
              <a:t>pulvinar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euismod</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est</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nec</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massa</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tristique</a:t>
            </a:r>
            <a:r>
              <a:rPr lang="en-GB" sz="1200" spc="-10" dirty="0">
                <a:solidFill>
                  <a:srgbClr val="425563"/>
                </a:solidFill>
                <a:latin typeface="Helvetica"/>
                <a:cs typeface="Helvetica"/>
              </a:rPr>
              <a:t>, </a:t>
            </a:r>
            <a:r>
              <a:rPr lang="en-GB" sz="1200" dirty="0">
                <a:solidFill>
                  <a:srgbClr val="425563"/>
                </a:solidFill>
                <a:latin typeface="Helvetica"/>
                <a:cs typeface="Helvetica"/>
              </a:rPr>
              <a:t>a </a:t>
            </a:r>
            <a:r>
              <a:rPr lang="en-GB" sz="1200" spc="-10" dirty="0" err="1">
                <a:solidFill>
                  <a:srgbClr val="425563"/>
                </a:solidFill>
                <a:latin typeface="Helvetica"/>
                <a:cs typeface="Helvetica"/>
              </a:rPr>
              <a:t>bibendum</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varius</a:t>
            </a:r>
            <a:r>
              <a:rPr lang="en-GB" sz="1200" spc="-15"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finibus</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efficitur</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velit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laoreet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tincidunt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tempor</a:t>
            </a:r>
            <a:r>
              <a:rPr lang="en-GB" sz="1200" spc="-10" dirty="0">
                <a:solidFill>
                  <a:srgbClr val="425563"/>
                </a:solidFill>
                <a:latin typeface="Helvetica"/>
                <a:cs typeface="Helvetica"/>
              </a:rPr>
              <a:t> et.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pellentesque</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sodales</a:t>
            </a:r>
            <a:r>
              <a:rPr lang="en-GB" sz="1200" spc="-5" dirty="0">
                <a:solidFill>
                  <a:srgbClr val="425563"/>
                </a:solidFill>
                <a:latin typeface="Helvetica"/>
                <a:cs typeface="Helvetica"/>
              </a:rPr>
              <a:t> semper  </a:t>
            </a:r>
            <a:r>
              <a:rPr lang="en-GB" sz="1200" spc="-10" dirty="0" err="1">
                <a:solidFill>
                  <a:srgbClr val="425563"/>
                </a:solidFill>
                <a:latin typeface="Helvetica"/>
                <a:cs typeface="Helvetica"/>
              </a:rPr>
              <a:t>porttitor</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sollicitudin</a:t>
            </a:r>
            <a:r>
              <a:rPr lang="en-GB" sz="1200" spc="-10" dirty="0">
                <a:solidFill>
                  <a:srgbClr val="425563"/>
                </a:solidFill>
                <a:latin typeface="Helvetica"/>
                <a:cs typeface="Helvetica"/>
              </a:rPr>
              <a:t> at</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eros</a:t>
            </a:r>
            <a:r>
              <a:rPr lang="en-GB" sz="1200" spc="-10" dirty="0">
                <a:solidFill>
                  <a:srgbClr val="425563"/>
                </a:solidFill>
                <a:latin typeface="Helvetica"/>
                <a:cs typeface="Helvetica"/>
              </a:rPr>
              <a:t>.</a:t>
            </a:r>
          </a:p>
          <a:p>
            <a:pPr marL="12700" marR="10795">
              <a:lnSpc>
                <a:spcPts val="1400"/>
              </a:lnSpc>
            </a:pPr>
            <a:endParaRPr lang="en-GB" sz="1200" spc="-10" dirty="0">
              <a:solidFill>
                <a:srgbClr val="425563"/>
              </a:solidFill>
              <a:latin typeface="Helvetica"/>
              <a:cs typeface="Helvetica"/>
            </a:endParaRPr>
          </a:p>
          <a:p>
            <a:pPr marL="12700" marR="5080">
              <a:lnSpc>
                <a:spcPts val="1400"/>
              </a:lnSpc>
              <a:spcBef>
                <a:spcPts val="180"/>
              </a:spcBef>
            </a:pPr>
            <a:r>
              <a:rPr lang="en-GB" sz="1200" spc="-10" dirty="0" err="1">
                <a:solidFill>
                  <a:srgbClr val="425563"/>
                </a:solidFill>
                <a:latin typeface="Helvetica"/>
                <a:cs typeface="Helvetica"/>
              </a:rPr>
              <a:t>Donec</a:t>
            </a:r>
            <a:r>
              <a:rPr lang="en-GB" sz="1200" spc="-10" dirty="0">
                <a:solidFill>
                  <a:srgbClr val="425563"/>
                </a:solidFill>
                <a:latin typeface="Helvetica"/>
                <a:cs typeface="Helvetica"/>
              </a:rPr>
              <a:t> </a:t>
            </a:r>
            <a:r>
              <a:rPr lang="en-GB" sz="1200" spc="-5" dirty="0">
                <a:solidFill>
                  <a:srgbClr val="425563"/>
                </a:solidFill>
                <a:latin typeface="Helvetica"/>
                <a:cs typeface="Helvetica"/>
              </a:rPr>
              <a:t>semper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venenatis</a:t>
            </a:r>
            <a:r>
              <a:rPr lang="en-GB" sz="1200" spc="-15" dirty="0">
                <a:solidFill>
                  <a:srgbClr val="425563"/>
                </a:solidFill>
                <a:latin typeface="Helvetica"/>
                <a:cs typeface="Helvetica"/>
              </a:rPr>
              <a:t>  </a:t>
            </a:r>
            <a:r>
              <a:rPr lang="en-GB" sz="1200" spc="-20" dirty="0" err="1">
                <a:solidFill>
                  <a:srgbClr val="425563"/>
                </a:solidFill>
                <a:latin typeface="Helvetica"/>
                <a:cs typeface="Helvetica"/>
              </a:rPr>
              <a:t>pulvinar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euismod</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est</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nec</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massa</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tristique</a:t>
            </a:r>
            <a:r>
              <a:rPr lang="en-GB" sz="1200" spc="-10" dirty="0">
                <a:solidFill>
                  <a:srgbClr val="425563"/>
                </a:solidFill>
                <a:latin typeface="Helvetica"/>
                <a:cs typeface="Helvetica"/>
              </a:rPr>
              <a:t>, </a:t>
            </a:r>
            <a:r>
              <a:rPr lang="en-GB" sz="1200" dirty="0">
                <a:solidFill>
                  <a:srgbClr val="425563"/>
                </a:solidFill>
                <a:latin typeface="Helvetica"/>
                <a:cs typeface="Helvetica"/>
              </a:rPr>
              <a:t>a </a:t>
            </a:r>
            <a:r>
              <a:rPr lang="en-GB" sz="1200" spc="-10" dirty="0" err="1">
                <a:solidFill>
                  <a:srgbClr val="425563"/>
                </a:solidFill>
                <a:latin typeface="Helvetica"/>
                <a:cs typeface="Helvetica"/>
              </a:rPr>
              <a:t>bibendum</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varius</a:t>
            </a:r>
            <a:r>
              <a:rPr lang="en-GB" sz="1200" spc="-15"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finibus</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efficitur</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velit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laoreet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tincidunt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tempor</a:t>
            </a:r>
            <a:r>
              <a:rPr lang="en-GB" sz="1200" spc="10" dirty="0">
                <a:solidFill>
                  <a:srgbClr val="425563"/>
                </a:solidFill>
                <a:latin typeface="Helvetica"/>
                <a:cs typeface="Helvetica"/>
              </a:rPr>
              <a:t> </a:t>
            </a:r>
            <a:r>
              <a:rPr lang="en-GB" sz="1200" spc="-10" dirty="0">
                <a:solidFill>
                  <a:srgbClr val="425563"/>
                </a:solidFill>
                <a:latin typeface="Helvetica"/>
                <a:cs typeface="Helvetica"/>
              </a:rPr>
              <a:t>et.</a:t>
            </a:r>
            <a:endParaRPr lang="en-GB" sz="1200" dirty="0">
              <a:latin typeface="Helvetica"/>
              <a:cs typeface="Helvetica"/>
            </a:endParaRPr>
          </a:p>
          <a:p>
            <a:pPr marL="12700" marR="10795">
              <a:lnSpc>
                <a:spcPts val="1400"/>
              </a:lnSpc>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34" name="Text Placeholder 2"/>
          <p:cNvSpPr>
            <a:spLocks noGrp="1"/>
          </p:cNvSpPr>
          <p:nvPr>
            <p:ph type="body" sz="quarter" idx="22" hasCustomPrompt="1"/>
          </p:nvPr>
        </p:nvSpPr>
        <p:spPr>
          <a:xfrm>
            <a:off x="3222575" y="1250224"/>
            <a:ext cx="2721026" cy="298329"/>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2</a:t>
            </a:r>
          </a:p>
        </p:txBody>
      </p:sp>
      <p:sp>
        <p:nvSpPr>
          <p:cNvPr id="35" name="Text Placeholder 2"/>
          <p:cNvSpPr>
            <a:spLocks noGrp="1"/>
          </p:cNvSpPr>
          <p:nvPr>
            <p:ph type="body" sz="quarter" idx="23" hasCustomPrompt="1"/>
          </p:nvPr>
        </p:nvSpPr>
        <p:spPr>
          <a:xfrm>
            <a:off x="6206109" y="1600200"/>
            <a:ext cx="2785491" cy="1066803"/>
          </a:xfrm>
          <a:prstGeom prst="rect">
            <a:avLst/>
          </a:prstGeom>
        </p:spPr>
        <p:txBody>
          <a:bodyPr lIns="0" tIns="0" rIns="0" bIns="0"/>
          <a:lstStyle>
            <a:lvl1pPr marL="12700" marR="5080" indent="0" algn="l" defTabSz="914400" rtl="0" eaLnBrk="1" fontAlgn="auto" latinLnBrk="0" hangingPunct="1">
              <a:lnSpc>
                <a:spcPts val="1400"/>
              </a:lnSpc>
              <a:spcBef>
                <a:spcPts val="5"/>
              </a:spcBef>
              <a:spcAft>
                <a:spcPts val="0"/>
              </a:spcAft>
              <a:buClrTx/>
              <a:buSzTx/>
              <a:buFont typeface="Helvetica" pitchFamily="2" charset="0"/>
              <a:buNone/>
              <a:tabLst/>
              <a:defRPr lang="en-US" sz="1200" kern="1200" spc="-10" dirty="0" smtClean="0">
                <a:solidFill>
                  <a:srgbClr val="425563"/>
                </a:solidFill>
                <a:latin typeface="Helvetica"/>
                <a:ea typeface="+mn-ea"/>
                <a:cs typeface="Helvetica"/>
              </a:defRPr>
            </a:lvl1pPr>
          </a:lstStyle>
          <a:p>
            <a:pPr marL="17145" marR="5080">
              <a:lnSpc>
                <a:spcPts val="1400"/>
              </a:lnSpc>
              <a:spcBef>
                <a:spcPts val="885"/>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a:solidFill>
                  <a:srgbClr val="425563"/>
                </a:solidFill>
                <a:latin typeface="Helvetica"/>
                <a:cs typeface="Helvetica"/>
              </a:rPr>
              <a:t>dictum </a:t>
            </a:r>
            <a:r>
              <a:rPr lang="en-GB" sz="1200" spc="-5" dirty="0" err="1">
                <a:solidFill>
                  <a:srgbClr val="425563"/>
                </a:solidFill>
                <a:latin typeface="Helvetica"/>
                <a:cs typeface="Helvetica"/>
              </a:rPr>
              <a:t>lobortis</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5" dirty="0">
                <a:solidFill>
                  <a:srgbClr val="425563"/>
                </a:solidFill>
                <a:latin typeface="Helvetica"/>
                <a:cs typeface="Helvetica"/>
              </a:rPr>
              <a:t>In semper </a:t>
            </a:r>
            <a:r>
              <a:rPr lang="en-GB" sz="1200" spc="-10" dirty="0" err="1">
                <a:solidFill>
                  <a:srgbClr val="425563"/>
                </a:solidFill>
                <a:latin typeface="Helvetica"/>
                <a:cs typeface="Helvetica"/>
              </a:rPr>
              <a:t>posuere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consectetur</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5" dirty="0">
                <a:solidFill>
                  <a:srgbClr val="425563"/>
                </a:solidFill>
                <a:latin typeface="Helvetica"/>
                <a:cs typeface="Helvetica"/>
              </a:rPr>
              <a:t>non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quis</a:t>
            </a:r>
            <a:r>
              <a:rPr lang="en-GB" sz="1200" spc="45" dirty="0">
                <a:solidFill>
                  <a:srgbClr val="425563"/>
                </a:solidFill>
                <a:latin typeface="Helvetica"/>
                <a:cs typeface="Helvetica"/>
              </a:rPr>
              <a:t> </a:t>
            </a:r>
            <a:r>
              <a:rPr lang="en-GB" sz="1200" spc="-15" dirty="0" err="1">
                <a:solidFill>
                  <a:srgbClr val="425563"/>
                </a:solidFill>
                <a:latin typeface="Helvetica"/>
                <a:cs typeface="Helvetica"/>
              </a:rPr>
              <a:t>neque</a:t>
            </a:r>
            <a:r>
              <a:rPr lang="en-GB" sz="1200" spc="-15" dirty="0">
                <a:solidFill>
                  <a:srgbClr val="425563"/>
                </a:solidFill>
                <a:latin typeface="Helvetica"/>
                <a:cs typeface="Helvetica"/>
              </a:rPr>
              <a:t>.</a:t>
            </a: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5"/>
              </a:spcBef>
              <a:spcAft>
                <a:spcPts val="0"/>
              </a:spcAft>
              <a:buClrTx/>
              <a:buSzTx/>
              <a:buFont typeface="Helvetica" pitchFamily="2" charset="0"/>
              <a:buChar char="–"/>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36" name="Text Placeholder 2"/>
          <p:cNvSpPr>
            <a:spLocks noGrp="1"/>
          </p:cNvSpPr>
          <p:nvPr>
            <p:ph type="body" sz="quarter" idx="24" hasCustomPrompt="1"/>
          </p:nvPr>
        </p:nvSpPr>
        <p:spPr>
          <a:xfrm>
            <a:off x="6206110" y="1230306"/>
            <a:ext cx="2785489" cy="293693"/>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3</a:t>
            </a:r>
          </a:p>
        </p:txBody>
      </p:sp>
      <p:sp>
        <p:nvSpPr>
          <p:cNvPr id="37" name="Text Placeholder 2"/>
          <p:cNvSpPr>
            <a:spLocks noGrp="1"/>
          </p:cNvSpPr>
          <p:nvPr>
            <p:ph type="body" sz="quarter" idx="25" hasCustomPrompt="1"/>
          </p:nvPr>
        </p:nvSpPr>
        <p:spPr>
          <a:xfrm>
            <a:off x="6206108" y="2743200"/>
            <a:ext cx="2785491" cy="3031451"/>
          </a:xfrm>
          <a:prstGeom prst="rect">
            <a:avLst/>
          </a:prstGeom>
        </p:spPr>
        <p:txBody>
          <a:bodyPr lIns="0" tIns="0" rIns="0" bIns="0"/>
          <a:lstStyle>
            <a:lvl1pPr marL="139700" marR="5080" indent="-127635" algn="l" defTabSz="914400" rtl="0" eaLnBrk="1" fontAlgn="auto" latinLnBrk="0" hangingPunct="1">
              <a:lnSpc>
                <a:spcPts val="1400"/>
              </a:lnSpc>
              <a:spcBef>
                <a:spcPts val="600"/>
              </a:spcBef>
              <a:spcAft>
                <a:spcPts val="1200"/>
              </a:spcAft>
              <a:buClr>
                <a:schemeClr val="tx1"/>
              </a:buClr>
              <a:buSzTx/>
              <a:buFont typeface="Arial" panose="020B0604020202020204" pitchFamily="34" charset="0"/>
              <a:buChar char="•"/>
              <a:tabLst/>
              <a:defRPr lang="en-GB" sz="1200" kern="1200" spc="-15" noProof="0" dirty="0" smtClean="0">
                <a:solidFill>
                  <a:srgbClr val="425563"/>
                </a:solidFill>
                <a:latin typeface="Helvetica"/>
                <a:ea typeface="+mn-ea"/>
                <a:cs typeface="Helvetica"/>
              </a:defRPr>
            </a:lvl1pPr>
          </a:lstStyle>
          <a:p>
            <a:pPr marL="139700" marR="5080" indent="-127635">
              <a:lnSpc>
                <a:spcPts val="1400"/>
              </a:lnSpc>
              <a:spcBef>
                <a:spcPts val="180"/>
              </a:spcBef>
            </a:pPr>
            <a:r>
              <a:rPr lang="en-GB" sz="1200" spc="-15" dirty="0">
                <a:solidFill>
                  <a:srgbClr val="425563"/>
                </a:solidFill>
                <a:latin typeface="Helvetica"/>
                <a:cs typeface="Helvetica"/>
              </a:rPr>
              <a:t>Etiam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pellentesque</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sodales</a:t>
            </a:r>
            <a:r>
              <a:rPr lang="en-GB" sz="1200" spc="-5" dirty="0">
                <a:solidFill>
                  <a:srgbClr val="425563"/>
                </a:solidFill>
                <a:latin typeface="Helvetica"/>
                <a:cs typeface="Helvetica"/>
              </a:rPr>
              <a:t> semper </a:t>
            </a:r>
            <a:r>
              <a:rPr lang="en-GB" sz="1200" spc="-10" dirty="0" err="1">
                <a:solidFill>
                  <a:srgbClr val="425563"/>
                </a:solidFill>
                <a:latin typeface="Helvetica"/>
                <a:cs typeface="Helvetica"/>
              </a:rPr>
              <a:t>porttitor</a:t>
            </a:r>
            <a:r>
              <a:rPr lang="en-GB" sz="1200" spc="-10" dirty="0">
                <a:solidFill>
                  <a:srgbClr val="425563"/>
                </a:solidFill>
                <a:latin typeface="Helvetica"/>
                <a:cs typeface="Helvetica"/>
              </a:rPr>
              <a:t>,</a:t>
            </a:r>
            <a:r>
              <a:rPr lang="en-GB" sz="1200" spc="-25" dirty="0">
                <a:solidFill>
                  <a:srgbClr val="425563"/>
                </a:solidFill>
                <a:latin typeface="Helvetica"/>
                <a:cs typeface="Helvetica"/>
              </a:rPr>
              <a:t> </a:t>
            </a:r>
            <a:r>
              <a:rPr lang="en-GB" sz="1200" spc="-10" dirty="0" err="1">
                <a:solidFill>
                  <a:srgbClr val="425563"/>
                </a:solidFill>
                <a:latin typeface="Helvetica"/>
                <a:cs typeface="Helvetica"/>
              </a:rPr>
              <a:t>sollicitudin</a:t>
            </a:r>
            <a:r>
              <a:rPr lang="en-GB" sz="1200" spc="-10" dirty="0">
                <a:solidFill>
                  <a:srgbClr val="425563"/>
                </a:solidFill>
                <a:latin typeface="Helvetica"/>
                <a:cs typeface="Helvetica"/>
              </a:rPr>
              <a:t>.</a:t>
            </a: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5"/>
              </a:spcBef>
              <a:spcAft>
                <a:spcPts val="0"/>
              </a:spcAft>
              <a:buClrTx/>
              <a:buSzTx/>
              <a:buFont typeface="Helvetica" pitchFamily="2" charset="0"/>
              <a:buChar char="–"/>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16" name="object 14"/>
          <p:cNvSpPr/>
          <p:nvPr userDrawn="1"/>
        </p:nvSpPr>
        <p:spPr>
          <a:xfrm>
            <a:off x="3179400" y="1295400"/>
            <a:ext cx="0" cy="4622800"/>
          </a:xfrm>
          <a:custGeom>
            <a:avLst/>
            <a:gdLst/>
            <a:ahLst/>
            <a:cxnLst/>
            <a:rect l="l" t="t" r="r" b="b"/>
            <a:pathLst>
              <a:path h="4622800">
                <a:moveTo>
                  <a:pt x="0" y="4622800"/>
                </a:moveTo>
                <a:lnTo>
                  <a:pt x="0" y="0"/>
                </a:lnTo>
              </a:path>
            </a:pathLst>
          </a:custGeom>
          <a:ln w="12700">
            <a:solidFill>
              <a:srgbClr val="E8EDEE"/>
            </a:solidFill>
          </a:ln>
        </p:spPr>
        <p:txBody>
          <a:bodyPr wrap="square" lIns="0" tIns="0" rIns="0" bIns="0" rtlCol="0"/>
          <a:lstStyle/>
          <a:p>
            <a:endParaRPr/>
          </a:p>
        </p:txBody>
      </p:sp>
      <p:sp>
        <p:nvSpPr>
          <p:cNvPr id="17" name="object 15"/>
          <p:cNvSpPr/>
          <p:nvPr userDrawn="1"/>
        </p:nvSpPr>
        <p:spPr>
          <a:xfrm>
            <a:off x="6113400" y="1295400"/>
            <a:ext cx="0" cy="4622800"/>
          </a:xfrm>
          <a:custGeom>
            <a:avLst/>
            <a:gdLst/>
            <a:ahLst/>
            <a:cxnLst/>
            <a:rect l="l" t="t" r="r" b="b"/>
            <a:pathLst>
              <a:path h="4622800">
                <a:moveTo>
                  <a:pt x="0" y="4622800"/>
                </a:moveTo>
                <a:lnTo>
                  <a:pt x="0" y="0"/>
                </a:lnTo>
              </a:path>
            </a:pathLst>
          </a:custGeom>
          <a:ln w="12700">
            <a:solidFill>
              <a:srgbClr val="E8EDEE"/>
            </a:solidFill>
          </a:ln>
        </p:spPr>
        <p:txBody>
          <a:bodyPr wrap="square" lIns="0" tIns="0" rIns="0" bIns="0" rtlCol="0"/>
          <a:lstStyle/>
          <a:p>
            <a:endParaRPr/>
          </a:p>
        </p:txBody>
      </p:sp>
      <p:sp>
        <p:nvSpPr>
          <p:cNvPr id="20" name="TextBox 19"/>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275214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6x Title and Image boxes">
    <p:spTree>
      <p:nvGrpSpPr>
        <p:cNvPr id="1" name=""/>
        <p:cNvGrpSpPr/>
        <p:nvPr/>
      </p:nvGrpSpPr>
      <p:grpSpPr>
        <a:xfrm>
          <a:off x="0" y="0"/>
          <a:ext cx="0" cy="0"/>
          <a:chOff x="0" y="0"/>
          <a:chExt cx="0" cy="0"/>
        </a:xfrm>
      </p:grpSpPr>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lang="en-GB" spc="-25" dirty="0">
                <a:solidFill>
                  <a:srgbClr val="768692"/>
                </a:solidFill>
              </a:rPr>
              <a:t>Slide title </a:t>
            </a:r>
            <a:r>
              <a:rPr lang="en-GB" spc="-20" dirty="0">
                <a:solidFill>
                  <a:srgbClr val="768692"/>
                </a:solidFill>
              </a:rPr>
              <a:t>second</a:t>
            </a:r>
            <a:r>
              <a:rPr lang="en-GB" spc="-75" dirty="0">
                <a:solidFill>
                  <a:srgbClr val="768692"/>
                </a:solidFill>
              </a:rPr>
              <a:t> </a:t>
            </a:r>
            <a:r>
              <a:rPr lang="en-GB" spc="-25" dirty="0">
                <a:solidFill>
                  <a:srgbClr val="768692"/>
                </a:solidFill>
              </a:rPr>
              <a:t>line</a:t>
            </a:r>
            <a:endParaRPr kumimoji="0" lang="en-GB" sz="2200" b="0" i="0" u="none" strike="noStrike" kern="0" cap="none" spc="-25" normalizeH="0" baseline="0" noProof="0" dirty="0">
              <a:ln>
                <a:noFill/>
              </a:ln>
              <a:solidFill>
                <a:srgbClr val="768692"/>
              </a:solidFill>
              <a:effectLst/>
              <a:uLnTx/>
              <a:uFillTx/>
              <a:latin typeface="Helvetica"/>
              <a:ea typeface="+mj-ea"/>
            </a:endParaRP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11" name="Text Placeholder 2"/>
          <p:cNvSpPr>
            <a:spLocks noGrp="1"/>
          </p:cNvSpPr>
          <p:nvPr>
            <p:ph type="body" sz="quarter" idx="18" hasCustomPrompt="1"/>
          </p:nvPr>
        </p:nvSpPr>
        <p:spPr>
          <a:xfrm>
            <a:off x="291815" y="1232453"/>
            <a:ext cx="3771793" cy="281630"/>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1</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GB" spc="-25" dirty="0">
                <a:solidFill>
                  <a:srgbClr val="00A499"/>
                </a:solidFill>
              </a:rPr>
              <a:t>Slide title </a:t>
            </a:r>
            <a:r>
              <a:rPr lang="en-GB" spc="-25" dirty="0" err="1">
                <a:solidFill>
                  <a:srgbClr val="00A499"/>
                </a:solidFill>
              </a:rPr>
              <a:t>firstline</a:t>
            </a:r>
            <a:endParaRPr lang="en-GB" dirty="0"/>
          </a:p>
        </p:txBody>
      </p:sp>
      <p:sp>
        <p:nvSpPr>
          <p:cNvPr id="34" name="Text Placeholder 2"/>
          <p:cNvSpPr>
            <a:spLocks noGrp="1"/>
          </p:cNvSpPr>
          <p:nvPr>
            <p:ph type="body" sz="quarter" idx="22" hasCustomPrompt="1"/>
          </p:nvPr>
        </p:nvSpPr>
        <p:spPr>
          <a:xfrm>
            <a:off x="4216792" y="1250224"/>
            <a:ext cx="3759835" cy="263859"/>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2</a:t>
            </a:r>
          </a:p>
        </p:txBody>
      </p:sp>
      <p:sp>
        <p:nvSpPr>
          <p:cNvPr id="36" name="Text Placeholder 2"/>
          <p:cNvSpPr>
            <a:spLocks noGrp="1"/>
          </p:cNvSpPr>
          <p:nvPr>
            <p:ph type="body" sz="quarter" idx="24" hasCustomPrompt="1"/>
          </p:nvPr>
        </p:nvSpPr>
        <p:spPr>
          <a:xfrm>
            <a:off x="8129810" y="1230306"/>
            <a:ext cx="3758824" cy="283777"/>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3</a:t>
            </a:r>
          </a:p>
        </p:txBody>
      </p:sp>
      <p:sp>
        <p:nvSpPr>
          <p:cNvPr id="27" name="Text Placeholder 2"/>
          <p:cNvSpPr>
            <a:spLocks noGrp="1"/>
          </p:cNvSpPr>
          <p:nvPr>
            <p:ph type="body" sz="quarter" idx="25" hasCustomPrompt="1"/>
          </p:nvPr>
        </p:nvSpPr>
        <p:spPr>
          <a:xfrm>
            <a:off x="291815" y="3735947"/>
            <a:ext cx="3771793" cy="281630"/>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4</a:t>
            </a:r>
          </a:p>
        </p:txBody>
      </p:sp>
      <p:sp>
        <p:nvSpPr>
          <p:cNvPr id="28" name="Text Placeholder 2"/>
          <p:cNvSpPr>
            <a:spLocks noGrp="1"/>
          </p:cNvSpPr>
          <p:nvPr>
            <p:ph type="body" sz="quarter" idx="26" hasCustomPrompt="1"/>
          </p:nvPr>
        </p:nvSpPr>
        <p:spPr>
          <a:xfrm>
            <a:off x="4216792" y="3753718"/>
            <a:ext cx="3759835" cy="263859"/>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5</a:t>
            </a:r>
          </a:p>
        </p:txBody>
      </p:sp>
      <p:sp>
        <p:nvSpPr>
          <p:cNvPr id="29" name="Text Placeholder 2"/>
          <p:cNvSpPr>
            <a:spLocks noGrp="1"/>
          </p:cNvSpPr>
          <p:nvPr>
            <p:ph type="body" sz="quarter" idx="27" hasCustomPrompt="1"/>
          </p:nvPr>
        </p:nvSpPr>
        <p:spPr>
          <a:xfrm>
            <a:off x="8129810" y="3733800"/>
            <a:ext cx="3758824" cy="283777"/>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6</a:t>
            </a:r>
          </a:p>
        </p:txBody>
      </p:sp>
      <p:sp>
        <p:nvSpPr>
          <p:cNvPr id="5" name="Picture Placeholder 4"/>
          <p:cNvSpPr>
            <a:spLocks noGrp="1"/>
          </p:cNvSpPr>
          <p:nvPr>
            <p:ph type="pic" sz="quarter" idx="28" hasCustomPrompt="1"/>
          </p:nvPr>
        </p:nvSpPr>
        <p:spPr>
          <a:xfrm>
            <a:off x="304800" y="1625600"/>
            <a:ext cx="3759200" cy="1816100"/>
          </a:xfrm>
          <a:prstGeom prst="rect">
            <a:avLst/>
          </a:prstGeom>
        </p:spPr>
        <p:txBody>
          <a:bodyPr/>
          <a:lstStyle>
            <a:lvl1pPr>
              <a:defRPr baseline="0">
                <a:solidFill>
                  <a:schemeClr val="tx1"/>
                </a:solidFill>
              </a:defRPr>
            </a:lvl1pPr>
          </a:lstStyle>
          <a:p>
            <a:r>
              <a:rPr lang="en-GB" dirty="0"/>
              <a:t>Insert image</a:t>
            </a:r>
          </a:p>
        </p:txBody>
      </p:sp>
      <p:sp>
        <p:nvSpPr>
          <p:cNvPr id="46" name="Picture Placeholder 4"/>
          <p:cNvSpPr>
            <a:spLocks noGrp="1"/>
          </p:cNvSpPr>
          <p:nvPr>
            <p:ph type="pic" sz="quarter" idx="29" hasCustomPrompt="1"/>
          </p:nvPr>
        </p:nvSpPr>
        <p:spPr>
          <a:xfrm>
            <a:off x="4216158" y="1635397"/>
            <a:ext cx="3759200" cy="1816100"/>
          </a:xfrm>
          <a:prstGeom prst="rect">
            <a:avLst/>
          </a:prstGeom>
        </p:spPr>
        <p:txBody>
          <a:bodyPr/>
          <a:lstStyle>
            <a:lvl1pPr marL="0">
              <a:defRPr lang="en-GB" baseline="0" dirty="0">
                <a:solidFill>
                  <a:schemeClr val="tx1"/>
                </a:solidFill>
                <a:latin typeface="+mn-lt"/>
                <a:ea typeface="+mn-ea"/>
                <a:cs typeface="+mn-cs"/>
              </a:defRPr>
            </a:lvl1pPr>
          </a:lstStyle>
          <a:p>
            <a:r>
              <a:rPr lang="en-GB" dirty="0"/>
              <a:t>Insert image</a:t>
            </a:r>
          </a:p>
        </p:txBody>
      </p:sp>
      <p:sp>
        <p:nvSpPr>
          <p:cNvPr id="47" name="Picture Placeholder 4"/>
          <p:cNvSpPr>
            <a:spLocks noGrp="1"/>
          </p:cNvSpPr>
          <p:nvPr>
            <p:ph type="pic" sz="quarter" idx="30" hasCustomPrompt="1"/>
          </p:nvPr>
        </p:nvSpPr>
        <p:spPr>
          <a:xfrm>
            <a:off x="8129434" y="1625600"/>
            <a:ext cx="3759200" cy="1816100"/>
          </a:xfrm>
          <a:prstGeom prst="rect">
            <a:avLst/>
          </a:prstGeom>
        </p:spPr>
        <p:txBody>
          <a:bodyPr/>
          <a:lstStyle>
            <a:lvl1pPr marL="0">
              <a:defRPr lang="en-GB" baseline="0" dirty="0">
                <a:solidFill>
                  <a:schemeClr val="tx1"/>
                </a:solidFill>
                <a:latin typeface="+mn-lt"/>
                <a:ea typeface="+mn-ea"/>
                <a:cs typeface="+mn-cs"/>
              </a:defRPr>
            </a:lvl1pPr>
          </a:lstStyle>
          <a:p>
            <a:r>
              <a:rPr lang="en-GB" dirty="0"/>
              <a:t>Insert image</a:t>
            </a:r>
          </a:p>
        </p:txBody>
      </p:sp>
      <p:sp>
        <p:nvSpPr>
          <p:cNvPr id="51" name="Picture Placeholder 4"/>
          <p:cNvSpPr>
            <a:spLocks noGrp="1"/>
          </p:cNvSpPr>
          <p:nvPr>
            <p:ph type="pic" sz="quarter" idx="31" hasCustomPrompt="1"/>
          </p:nvPr>
        </p:nvSpPr>
        <p:spPr>
          <a:xfrm>
            <a:off x="308113" y="4114800"/>
            <a:ext cx="3759200" cy="1816100"/>
          </a:xfrm>
          <a:prstGeom prst="rect">
            <a:avLst/>
          </a:prstGeom>
        </p:spPr>
        <p:txBody>
          <a:bodyPr/>
          <a:lstStyle>
            <a:lvl1pPr marL="0">
              <a:defRPr lang="en-GB" baseline="0" dirty="0">
                <a:solidFill>
                  <a:schemeClr val="tx1"/>
                </a:solidFill>
                <a:latin typeface="+mn-lt"/>
                <a:ea typeface="+mn-ea"/>
                <a:cs typeface="+mn-cs"/>
              </a:defRPr>
            </a:lvl1pPr>
          </a:lstStyle>
          <a:p>
            <a:r>
              <a:rPr lang="en-GB" dirty="0"/>
              <a:t>Insert image</a:t>
            </a:r>
          </a:p>
        </p:txBody>
      </p:sp>
      <p:sp>
        <p:nvSpPr>
          <p:cNvPr id="52" name="Picture Placeholder 4"/>
          <p:cNvSpPr>
            <a:spLocks noGrp="1"/>
          </p:cNvSpPr>
          <p:nvPr>
            <p:ph type="pic" sz="quarter" idx="32" hasCustomPrompt="1"/>
          </p:nvPr>
        </p:nvSpPr>
        <p:spPr>
          <a:xfrm>
            <a:off x="4219471" y="4124597"/>
            <a:ext cx="3759200" cy="1816100"/>
          </a:xfrm>
          <a:prstGeom prst="rect">
            <a:avLst/>
          </a:prstGeom>
        </p:spPr>
        <p:txBody>
          <a:bodyPr/>
          <a:lstStyle>
            <a:lvl1pPr marL="0">
              <a:defRPr lang="en-GB" baseline="0" dirty="0">
                <a:solidFill>
                  <a:schemeClr val="tx1"/>
                </a:solidFill>
                <a:latin typeface="+mn-lt"/>
                <a:ea typeface="+mn-ea"/>
                <a:cs typeface="+mn-cs"/>
              </a:defRPr>
            </a:lvl1pPr>
          </a:lstStyle>
          <a:p>
            <a:r>
              <a:rPr lang="en-GB" dirty="0"/>
              <a:t>Insert image</a:t>
            </a:r>
          </a:p>
        </p:txBody>
      </p:sp>
      <p:sp>
        <p:nvSpPr>
          <p:cNvPr id="53" name="Picture Placeholder 4"/>
          <p:cNvSpPr>
            <a:spLocks noGrp="1"/>
          </p:cNvSpPr>
          <p:nvPr>
            <p:ph type="pic" sz="quarter" idx="33" hasCustomPrompt="1"/>
          </p:nvPr>
        </p:nvSpPr>
        <p:spPr>
          <a:xfrm>
            <a:off x="8132747" y="4114800"/>
            <a:ext cx="3759200" cy="1816100"/>
          </a:xfrm>
          <a:prstGeom prst="rect">
            <a:avLst/>
          </a:prstGeom>
        </p:spPr>
        <p:txBody>
          <a:bodyPr/>
          <a:lstStyle>
            <a:lvl1pPr marL="0">
              <a:defRPr lang="en-GB" baseline="0" dirty="0">
                <a:solidFill>
                  <a:schemeClr val="tx1"/>
                </a:solidFill>
                <a:latin typeface="+mn-lt"/>
                <a:ea typeface="+mn-ea"/>
                <a:cs typeface="+mn-cs"/>
              </a:defRPr>
            </a:lvl1pPr>
          </a:lstStyle>
          <a:p>
            <a:r>
              <a:rPr lang="en-GB" dirty="0"/>
              <a:t>Insert image</a:t>
            </a:r>
          </a:p>
        </p:txBody>
      </p:sp>
      <p:sp>
        <p:nvSpPr>
          <p:cNvPr id="54" name="object 10"/>
          <p:cNvSpPr/>
          <p:nvPr userDrawn="1"/>
        </p:nvSpPr>
        <p:spPr>
          <a:xfrm>
            <a:off x="4140599" y="1295400"/>
            <a:ext cx="0" cy="2146300"/>
          </a:xfrm>
          <a:custGeom>
            <a:avLst/>
            <a:gdLst/>
            <a:ahLst/>
            <a:cxnLst/>
            <a:rect l="l" t="t" r="r" b="b"/>
            <a:pathLst>
              <a:path h="2146300">
                <a:moveTo>
                  <a:pt x="0" y="2146300"/>
                </a:moveTo>
                <a:lnTo>
                  <a:pt x="0" y="0"/>
                </a:lnTo>
              </a:path>
            </a:pathLst>
          </a:custGeom>
          <a:ln w="12700">
            <a:solidFill>
              <a:srgbClr val="E8EDEE"/>
            </a:solidFill>
          </a:ln>
        </p:spPr>
        <p:txBody>
          <a:bodyPr wrap="square" lIns="0" tIns="0" rIns="0" bIns="0" rtlCol="0"/>
          <a:lstStyle/>
          <a:p>
            <a:endParaRPr/>
          </a:p>
        </p:txBody>
      </p:sp>
      <p:sp>
        <p:nvSpPr>
          <p:cNvPr id="55" name="object 11"/>
          <p:cNvSpPr/>
          <p:nvPr userDrawn="1"/>
        </p:nvSpPr>
        <p:spPr>
          <a:xfrm>
            <a:off x="4140599" y="3771901"/>
            <a:ext cx="0" cy="2146300"/>
          </a:xfrm>
          <a:custGeom>
            <a:avLst/>
            <a:gdLst/>
            <a:ahLst/>
            <a:cxnLst/>
            <a:rect l="l" t="t" r="r" b="b"/>
            <a:pathLst>
              <a:path h="2146300">
                <a:moveTo>
                  <a:pt x="0" y="2146300"/>
                </a:moveTo>
                <a:lnTo>
                  <a:pt x="0" y="0"/>
                </a:lnTo>
              </a:path>
            </a:pathLst>
          </a:custGeom>
          <a:ln w="12700">
            <a:solidFill>
              <a:srgbClr val="E8EDEE"/>
            </a:solidFill>
          </a:ln>
        </p:spPr>
        <p:txBody>
          <a:bodyPr wrap="square" lIns="0" tIns="0" rIns="0" bIns="0" rtlCol="0"/>
          <a:lstStyle/>
          <a:p>
            <a:endParaRPr/>
          </a:p>
        </p:txBody>
      </p:sp>
      <p:sp>
        <p:nvSpPr>
          <p:cNvPr id="56" name="object 12"/>
          <p:cNvSpPr/>
          <p:nvPr userDrawn="1"/>
        </p:nvSpPr>
        <p:spPr>
          <a:xfrm>
            <a:off x="8052599" y="1295400"/>
            <a:ext cx="0" cy="2146300"/>
          </a:xfrm>
          <a:custGeom>
            <a:avLst/>
            <a:gdLst/>
            <a:ahLst/>
            <a:cxnLst/>
            <a:rect l="l" t="t" r="r" b="b"/>
            <a:pathLst>
              <a:path h="2146300">
                <a:moveTo>
                  <a:pt x="0" y="2146300"/>
                </a:moveTo>
                <a:lnTo>
                  <a:pt x="0" y="0"/>
                </a:lnTo>
              </a:path>
            </a:pathLst>
          </a:custGeom>
          <a:ln w="12700">
            <a:solidFill>
              <a:srgbClr val="E8EDEE"/>
            </a:solidFill>
          </a:ln>
        </p:spPr>
        <p:txBody>
          <a:bodyPr wrap="square" lIns="0" tIns="0" rIns="0" bIns="0" rtlCol="0"/>
          <a:lstStyle/>
          <a:p>
            <a:endParaRPr/>
          </a:p>
        </p:txBody>
      </p:sp>
      <p:sp>
        <p:nvSpPr>
          <p:cNvPr id="57" name="object 13"/>
          <p:cNvSpPr/>
          <p:nvPr userDrawn="1"/>
        </p:nvSpPr>
        <p:spPr>
          <a:xfrm>
            <a:off x="8052599" y="3771901"/>
            <a:ext cx="0" cy="2146300"/>
          </a:xfrm>
          <a:custGeom>
            <a:avLst/>
            <a:gdLst/>
            <a:ahLst/>
            <a:cxnLst/>
            <a:rect l="l" t="t" r="r" b="b"/>
            <a:pathLst>
              <a:path h="2146300">
                <a:moveTo>
                  <a:pt x="0" y="2146300"/>
                </a:moveTo>
                <a:lnTo>
                  <a:pt x="0" y="0"/>
                </a:lnTo>
              </a:path>
            </a:pathLst>
          </a:custGeom>
          <a:ln w="12700">
            <a:solidFill>
              <a:srgbClr val="E8EDEE"/>
            </a:solidFill>
          </a:ln>
        </p:spPr>
        <p:txBody>
          <a:bodyPr wrap="square" lIns="0" tIns="0" rIns="0" bIns="0" rtlCol="0"/>
          <a:lstStyle/>
          <a:p>
            <a:endParaRPr/>
          </a:p>
        </p:txBody>
      </p:sp>
      <p:sp>
        <p:nvSpPr>
          <p:cNvPr id="25" name="TextBox 24"/>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537912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3x Content + Images sections">
    <p:spTree>
      <p:nvGrpSpPr>
        <p:cNvPr id="1" name=""/>
        <p:cNvGrpSpPr/>
        <p:nvPr/>
      </p:nvGrpSpPr>
      <p:grpSpPr>
        <a:xfrm>
          <a:off x="0" y="0"/>
          <a:ext cx="0" cy="0"/>
          <a:chOff x="0" y="0"/>
          <a:chExt cx="0" cy="0"/>
        </a:xfrm>
      </p:grpSpPr>
      <p:sp>
        <p:nvSpPr>
          <p:cNvPr id="23" name="Text Placeholder 2"/>
          <p:cNvSpPr>
            <a:spLocks noGrp="1"/>
          </p:cNvSpPr>
          <p:nvPr>
            <p:ph type="body" sz="quarter" idx="31" hasCustomPrompt="1"/>
          </p:nvPr>
        </p:nvSpPr>
        <p:spPr>
          <a:xfrm>
            <a:off x="291814" y="3589376"/>
            <a:ext cx="3771793" cy="2389316"/>
          </a:xfrm>
          <a:prstGeom prst="rect">
            <a:avLst/>
          </a:prstGeom>
        </p:spPr>
        <p:txBody>
          <a:bodyPr lIns="0" tIns="0" rIns="0" bIns="0"/>
          <a:lstStyle>
            <a:lvl1pPr marL="12700" marR="5080" indent="0" algn="l" defTabSz="914400" rtl="0" eaLnBrk="1" fontAlgn="auto" latinLnBrk="0" hangingPunct="1">
              <a:lnSpc>
                <a:spcPts val="1400"/>
              </a:lnSpc>
              <a:spcBef>
                <a:spcPts val="180"/>
              </a:spcBef>
              <a:spcAft>
                <a:spcPts val="0"/>
              </a:spcAft>
              <a:buClrTx/>
              <a:buSzTx/>
              <a:buFont typeface="Helvetica" pitchFamily="2" charset="0"/>
              <a:buNone/>
              <a:tabLst/>
              <a:defRPr lang="en-US" sz="1200" kern="1200" spc="-10" dirty="0" smtClean="0">
                <a:solidFill>
                  <a:srgbClr val="425563"/>
                </a:solidFill>
                <a:latin typeface="Helvetica"/>
                <a:ea typeface="+mn-ea"/>
                <a:cs typeface="Helvetica"/>
              </a:defRPr>
            </a:lvl1pPr>
          </a:lstStyle>
          <a:p>
            <a:pPr marL="12700" marR="5080">
              <a:lnSpc>
                <a:spcPts val="1400"/>
              </a:lnSpc>
              <a:spcBef>
                <a:spcPts val="180"/>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a:solidFill>
                  <a:srgbClr val="425563"/>
                </a:solidFill>
                <a:latin typeface="Helvetica"/>
                <a:cs typeface="Helvetica"/>
              </a:rPr>
              <a:t>dictum </a:t>
            </a:r>
            <a:r>
              <a:rPr lang="en-GB" sz="1200" spc="-5" dirty="0" err="1">
                <a:solidFill>
                  <a:srgbClr val="425563"/>
                </a:solidFill>
                <a:latin typeface="Helvetica"/>
                <a:cs typeface="Helvetica"/>
              </a:rPr>
              <a:t>lobortis</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5" dirty="0">
                <a:solidFill>
                  <a:srgbClr val="425563"/>
                </a:solidFill>
                <a:latin typeface="Helvetica"/>
                <a:cs typeface="Helvetica"/>
              </a:rPr>
              <a:t>In semper </a:t>
            </a:r>
            <a:r>
              <a:rPr lang="en-GB" sz="1200" spc="-10" dirty="0" err="1">
                <a:solidFill>
                  <a:srgbClr val="425563"/>
                </a:solidFill>
                <a:latin typeface="Helvetica"/>
                <a:cs typeface="Helvetica"/>
              </a:rPr>
              <a:t>posuere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consectetur</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5" dirty="0">
                <a:solidFill>
                  <a:srgbClr val="425563"/>
                </a:solidFill>
                <a:latin typeface="Helvetica"/>
                <a:cs typeface="Helvetica"/>
              </a:rPr>
              <a:t>non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quis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fringilla</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ultrices</a:t>
            </a:r>
            <a:r>
              <a:rPr lang="en-GB" sz="1200" spc="-10" dirty="0">
                <a:solidFill>
                  <a:srgbClr val="425563"/>
                </a:solidFill>
                <a:latin typeface="Helvetica"/>
                <a:cs typeface="Helvetica"/>
              </a:rPr>
              <a:t> </a:t>
            </a:r>
            <a:r>
              <a:rPr lang="en-GB" sz="1200" spc="-5" dirty="0">
                <a:solidFill>
                  <a:srgbClr val="425563"/>
                </a:solidFill>
                <a:latin typeface="Helvetica"/>
                <a:cs typeface="Helvetica"/>
              </a:rPr>
              <a:t>ac </a:t>
            </a:r>
            <a:r>
              <a:rPr lang="en-GB" sz="1200" spc="-10" dirty="0" err="1">
                <a:solidFill>
                  <a:srgbClr val="425563"/>
                </a:solidFill>
                <a:latin typeface="Helvetica"/>
                <a:cs typeface="Helvetica"/>
              </a:rPr>
              <a:t>vestibulum</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pellentesque</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sodales</a:t>
            </a:r>
            <a:r>
              <a:rPr lang="en-GB" sz="1200" spc="-5" dirty="0">
                <a:solidFill>
                  <a:srgbClr val="425563"/>
                </a:solidFill>
                <a:latin typeface="Helvetica"/>
                <a:cs typeface="Helvetica"/>
              </a:rPr>
              <a:t> semper </a:t>
            </a:r>
            <a:r>
              <a:rPr lang="en-GB" sz="1200" spc="-10" dirty="0" err="1">
                <a:solidFill>
                  <a:srgbClr val="425563"/>
                </a:solidFill>
                <a:latin typeface="Helvetica"/>
                <a:cs typeface="Helvetica"/>
              </a:rPr>
              <a:t>porttitor</a:t>
            </a:r>
            <a:r>
              <a:rPr lang="en-GB" sz="1200" spc="-10" dirty="0">
                <a:solidFill>
                  <a:srgbClr val="425563"/>
                </a:solidFill>
                <a:latin typeface="Helvetica"/>
                <a:cs typeface="Helvetica"/>
              </a:rPr>
              <a: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sollicitudin</a:t>
            </a:r>
            <a:r>
              <a:rPr lang="en-GB" sz="1200" spc="-10" dirty="0">
                <a:solidFill>
                  <a:srgbClr val="425563"/>
                </a:solidFill>
                <a:latin typeface="Helvetica"/>
                <a:cs typeface="Helvetica"/>
              </a:rPr>
              <a:t>.</a:t>
            </a: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5"/>
              </a:spcBef>
              <a:spcAft>
                <a:spcPts val="0"/>
              </a:spcAft>
              <a:buClrTx/>
              <a:buSzTx/>
              <a:buFont typeface="Helvetica" pitchFamily="2" charset="0"/>
              <a:buChar char="–"/>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lang="en-GB" spc="-25" dirty="0">
                <a:solidFill>
                  <a:srgbClr val="768692"/>
                </a:solidFill>
              </a:rPr>
              <a:t>Slide title </a:t>
            </a:r>
            <a:r>
              <a:rPr lang="en-GB" spc="-20" dirty="0">
                <a:solidFill>
                  <a:srgbClr val="768692"/>
                </a:solidFill>
              </a:rPr>
              <a:t>second</a:t>
            </a:r>
            <a:r>
              <a:rPr lang="en-GB" spc="-75" dirty="0">
                <a:solidFill>
                  <a:srgbClr val="768692"/>
                </a:solidFill>
              </a:rPr>
              <a:t> </a:t>
            </a:r>
            <a:r>
              <a:rPr lang="en-GB" spc="-25" dirty="0">
                <a:solidFill>
                  <a:srgbClr val="768692"/>
                </a:solidFill>
              </a:rPr>
              <a:t>line</a:t>
            </a:r>
            <a:endParaRPr kumimoji="0" lang="en-GB" sz="2200" b="0" i="0" u="none" strike="noStrike" kern="0" cap="none" spc="-25" normalizeH="0" baseline="0" noProof="0" dirty="0">
              <a:ln>
                <a:noFill/>
              </a:ln>
              <a:solidFill>
                <a:srgbClr val="768692"/>
              </a:solidFill>
              <a:effectLst/>
              <a:uLnTx/>
              <a:uFillTx/>
              <a:latin typeface="Helvetica"/>
              <a:ea typeface="+mj-ea"/>
            </a:endParaRP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11" name="Text Placeholder 2"/>
          <p:cNvSpPr>
            <a:spLocks noGrp="1"/>
          </p:cNvSpPr>
          <p:nvPr>
            <p:ph type="body" sz="quarter" idx="18" hasCustomPrompt="1"/>
          </p:nvPr>
        </p:nvSpPr>
        <p:spPr>
          <a:xfrm>
            <a:off x="291815" y="1232453"/>
            <a:ext cx="3771793" cy="281630"/>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1</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GB" spc="-25" dirty="0">
                <a:solidFill>
                  <a:srgbClr val="00A499"/>
                </a:solidFill>
              </a:rPr>
              <a:t>Slide title </a:t>
            </a:r>
            <a:r>
              <a:rPr lang="en-GB" spc="-25" dirty="0" err="1">
                <a:solidFill>
                  <a:srgbClr val="00A499"/>
                </a:solidFill>
              </a:rPr>
              <a:t>firstline</a:t>
            </a:r>
            <a:endParaRPr lang="en-GB" dirty="0"/>
          </a:p>
        </p:txBody>
      </p:sp>
      <p:sp>
        <p:nvSpPr>
          <p:cNvPr id="34" name="Text Placeholder 2"/>
          <p:cNvSpPr>
            <a:spLocks noGrp="1"/>
          </p:cNvSpPr>
          <p:nvPr>
            <p:ph type="body" sz="quarter" idx="22" hasCustomPrompt="1"/>
          </p:nvPr>
        </p:nvSpPr>
        <p:spPr>
          <a:xfrm>
            <a:off x="4216792" y="1250224"/>
            <a:ext cx="3759835" cy="263859"/>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2</a:t>
            </a:r>
          </a:p>
        </p:txBody>
      </p:sp>
      <p:sp>
        <p:nvSpPr>
          <p:cNvPr id="36" name="Text Placeholder 2"/>
          <p:cNvSpPr>
            <a:spLocks noGrp="1"/>
          </p:cNvSpPr>
          <p:nvPr>
            <p:ph type="body" sz="quarter" idx="24" hasCustomPrompt="1"/>
          </p:nvPr>
        </p:nvSpPr>
        <p:spPr>
          <a:xfrm>
            <a:off x="8129810" y="1230306"/>
            <a:ext cx="3758824" cy="283777"/>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3</a:t>
            </a:r>
          </a:p>
        </p:txBody>
      </p:sp>
      <p:sp>
        <p:nvSpPr>
          <p:cNvPr id="5" name="Picture Placeholder 4"/>
          <p:cNvSpPr>
            <a:spLocks noGrp="1"/>
          </p:cNvSpPr>
          <p:nvPr>
            <p:ph type="pic" sz="quarter" idx="28" hasCustomPrompt="1"/>
          </p:nvPr>
        </p:nvSpPr>
        <p:spPr>
          <a:xfrm>
            <a:off x="304800" y="1625600"/>
            <a:ext cx="3759200" cy="1816100"/>
          </a:xfrm>
          <a:prstGeom prst="rect">
            <a:avLst/>
          </a:prstGeom>
        </p:spPr>
        <p:txBody>
          <a:bodyPr/>
          <a:lstStyle>
            <a:lvl1pPr>
              <a:defRPr baseline="0">
                <a:solidFill>
                  <a:schemeClr val="tx1"/>
                </a:solidFill>
              </a:defRPr>
            </a:lvl1pPr>
          </a:lstStyle>
          <a:p>
            <a:r>
              <a:rPr lang="en-GB" dirty="0"/>
              <a:t>Insert image</a:t>
            </a:r>
          </a:p>
        </p:txBody>
      </p:sp>
      <p:sp>
        <p:nvSpPr>
          <p:cNvPr id="46" name="Picture Placeholder 4"/>
          <p:cNvSpPr>
            <a:spLocks noGrp="1"/>
          </p:cNvSpPr>
          <p:nvPr>
            <p:ph type="pic" sz="quarter" idx="29" hasCustomPrompt="1"/>
          </p:nvPr>
        </p:nvSpPr>
        <p:spPr>
          <a:xfrm>
            <a:off x="4216158" y="1635397"/>
            <a:ext cx="3759200" cy="1816100"/>
          </a:xfrm>
          <a:prstGeom prst="rect">
            <a:avLst/>
          </a:prstGeom>
        </p:spPr>
        <p:txBody>
          <a:bodyPr/>
          <a:lstStyle>
            <a:lvl1pPr marL="0">
              <a:defRPr lang="en-GB" baseline="0" dirty="0">
                <a:solidFill>
                  <a:schemeClr val="tx1"/>
                </a:solidFill>
                <a:latin typeface="+mn-lt"/>
                <a:ea typeface="+mn-ea"/>
                <a:cs typeface="+mn-cs"/>
              </a:defRPr>
            </a:lvl1pPr>
          </a:lstStyle>
          <a:p>
            <a:r>
              <a:rPr lang="en-GB" dirty="0"/>
              <a:t>Insert image</a:t>
            </a:r>
          </a:p>
        </p:txBody>
      </p:sp>
      <p:sp>
        <p:nvSpPr>
          <p:cNvPr id="47" name="Picture Placeholder 4"/>
          <p:cNvSpPr>
            <a:spLocks noGrp="1"/>
          </p:cNvSpPr>
          <p:nvPr>
            <p:ph type="pic" sz="quarter" idx="30" hasCustomPrompt="1"/>
          </p:nvPr>
        </p:nvSpPr>
        <p:spPr>
          <a:xfrm>
            <a:off x="8129434" y="1625600"/>
            <a:ext cx="3759200" cy="1816100"/>
          </a:xfrm>
          <a:prstGeom prst="rect">
            <a:avLst/>
          </a:prstGeom>
        </p:spPr>
        <p:txBody>
          <a:bodyPr/>
          <a:lstStyle>
            <a:lvl1pPr marL="0">
              <a:defRPr lang="en-GB" baseline="0" dirty="0">
                <a:solidFill>
                  <a:schemeClr val="tx1"/>
                </a:solidFill>
                <a:latin typeface="+mn-lt"/>
                <a:ea typeface="+mn-ea"/>
                <a:cs typeface="+mn-cs"/>
              </a:defRPr>
            </a:lvl1pPr>
          </a:lstStyle>
          <a:p>
            <a:r>
              <a:rPr lang="en-GB" dirty="0"/>
              <a:t>Insert image</a:t>
            </a:r>
          </a:p>
        </p:txBody>
      </p:sp>
      <p:sp>
        <p:nvSpPr>
          <p:cNvPr id="19" name="Text Placeholder 2"/>
          <p:cNvSpPr>
            <a:spLocks noGrp="1"/>
          </p:cNvSpPr>
          <p:nvPr>
            <p:ph type="body" sz="quarter" idx="23" hasCustomPrompt="1"/>
          </p:nvPr>
        </p:nvSpPr>
        <p:spPr>
          <a:xfrm>
            <a:off x="4216158" y="3572811"/>
            <a:ext cx="3759200" cy="836351"/>
          </a:xfrm>
          <a:prstGeom prst="rect">
            <a:avLst/>
          </a:prstGeom>
        </p:spPr>
        <p:txBody>
          <a:bodyPr lIns="0" tIns="0" rIns="0" bIns="0"/>
          <a:lstStyle>
            <a:lvl1pPr marL="12700" marR="5080" indent="0" algn="l" defTabSz="914400" rtl="0" eaLnBrk="1" fontAlgn="auto" latinLnBrk="0" hangingPunct="1">
              <a:lnSpc>
                <a:spcPts val="1400"/>
              </a:lnSpc>
              <a:spcBef>
                <a:spcPts val="5"/>
              </a:spcBef>
              <a:spcAft>
                <a:spcPts val="0"/>
              </a:spcAft>
              <a:buClrTx/>
              <a:buSzTx/>
              <a:buFont typeface="Helvetica" pitchFamily="2" charset="0"/>
              <a:buNone/>
              <a:tabLst/>
              <a:defRPr lang="en-US" sz="1200" kern="1200" spc="-10" dirty="0" smtClean="0">
                <a:solidFill>
                  <a:srgbClr val="425563"/>
                </a:solidFill>
                <a:latin typeface="Helvetica"/>
                <a:ea typeface="+mn-ea"/>
                <a:cs typeface="Helvetica"/>
              </a:defRPr>
            </a:lvl1pPr>
          </a:lstStyle>
          <a:p>
            <a:pPr marL="17145" marR="5080">
              <a:lnSpc>
                <a:spcPts val="1400"/>
              </a:lnSpc>
              <a:spcBef>
                <a:spcPts val="885"/>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a:solidFill>
                  <a:srgbClr val="425563"/>
                </a:solidFill>
                <a:latin typeface="Helvetica"/>
                <a:cs typeface="Helvetica"/>
              </a:rPr>
              <a:t>dictum </a:t>
            </a:r>
            <a:r>
              <a:rPr lang="en-GB" sz="1200" spc="-5" dirty="0" err="1">
                <a:solidFill>
                  <a:srgbClr val="425563"/>
                </a:solidFill>
                <a:latin typeface="Helvetica"/>
                <a:cs typeface="Helvetica"/>
              </a:rPr>
              <a:t>lobortis</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5" dirty="0">
                <a:solidFill>
                  <a:srgbClr val="425563"/>
                </a:solidFill>
                <a:latin typeface="Helvetica"/>
                <a:cs typeface="Helvetica"/>
              </a:rPr>
              <a:t>In semper </a:t>
            </a:r>
            <a:r>
              <a:rPr lang="en-GB" sz="1200" spc="-10" dirty="0" err="1">
                <a:solidFill>
                  <a:srgbClr val="425563"/>
                </a:solidFill>
                <a:latin typeface="Helvetica"/>
                <a:cs typeface="Helvetica"/>
              </a:rPr>
              <a:t>posuere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consectetur</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5" dirty="0">
                <a:solidFill>
                  <a:srgbClr val="425563"/>
                </a:solidFill>
                <a:latin typeface="Helvetica"/>
                <a:cs typeface="Helvetica"/>
              </a:rPr>
              <a:t>non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quis</a:t>
            </a:r>
            <a:r>
              <a:rPr lang="en-GB" sz="1200" spc="45" dirty="0">
                <a:solidFill>
                  <a:srgbClr val="425563"/>
                </a:solidFill>
                <a:latin typeface="Helvetica"/>
                <a:cs typeface="Helvetica"/>
              </a:rPr>
              <a:t> </a:t>
            </a:r>
            <a:r>
              <a:rPr lang="en-GB" sz="1200" spc="-15" dirty="0" err="1">
                <a:solidFill>
                  <a:srgbClr val="425563"/>
                </a:solidFill>
                <a:latin typeface="Helvetica"/>
                <a:cs typeface="Helvetica"/>
              </a:rPr>
              <a:t>neque</a:t>
            </a:r>
            <a:r>
              <a:rPr lang="en-GB" sz="1200" spc="-15" dirty="0">
                <a:solidFill>
                  <a:srgbClr val="425563"/>
                </a:solidFill>
                <a:latin typeface="Helvetica"/>
                <a:cs typeface="Helvetica"/>
              </a:rPr>
              <a:t>.</a:t>
            </a: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5"/>
              </a:spcBef>
              <a:spcAft>
                <a:spcPts val="0"/>
              </a:spcAft>
              <a:buClrTx/>
              <a:buSzTx/>
              <a:buFont typeface="Helvetica" pitchFamily="2" charset="0"/>
              <a:buChar char="–"/>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20" name="Text Placeholder 2"/>
          <p:cNvSpPr>
            <a:spLocks noGrp="1"/>
          </p:cNvSpPr>
          <p:nvPr>
            <p:ph type="body" sz="quarter" idx="25" hasCustomPrompt="1"/>
          </p:nvPr>
        </p:nvSpPr>
        <p:spPr>
          <a:xfrm>
            <a:off x="4216157" y="4476675"/>
            <a:ext cx="3759200" cy="1502017"/>
          </a:xfrm>
          <a:prstGeom prst="rect">
            <a:avLst/>
          </a:prstGeom>
        </p:spPr>
        <p:txBody>
          <a:bodyPr lIns="0" tIns="0" rIns="0" bIns="0"/>
          <a:lstStyle>
            <a:lvl1pPr marL="139700" marR="5080" indent="-127635" algn="l" defTabSz="914400" rtl="0" eaLnBrk="1" fontAlgn="auto" latinLnBrk="0" hangingPunct="1">
              <a:lnSpc>
                <a:spcPts val="1400"/>
              </a:lnSpc>
              <a:spcBef>
                <a:spcPts val="600"/>
              </a:spcBef>
              <a:spcAft>
                <a:spcPts val="1200"/>
              </a:spcAft>
              <a:buClr>
                <a:schemeClr val="tx1"/>
              </a:buClr>
              <a:buSzTx/>
              <a:buFont typeface="Arial" panose="020B0604020202020204" pitchFamily="34" charset="0"/>
              <a:buChar char="•"/>
              <a:tabLst/>
              <a:defRPr lang="en-GB" sz="1200" kern="1200" spc="-15" noProof="0" dirty="0" smtClean="0">
                <a:solidFill>
                  <a:srgbClr val="425563"/>
                </a:solidFill>
                <a:latin typeface="Helvetica"/>
                <a:ea typeface="+mn-ea"/>
                <a:cs typeface="Helvetica"/>
              </a:defRPr>
            </a:lvl1pPr>
          </a:lstStyle>
          <a:p>
            <a:r>
              <a:rPr lang="en-GB" dirty="0" err="1"/>
              <a:t>Etiam</a:t>
            </a:r>
            <a:r>
              <a:rPr lang="en-GB" dirty="0"/>
              <a:t> </a:t>
            </a:r>
            <a:r>
              <a:rPr lang="en-GB" dirty="0" err="1"/>
              <a:t>risus</a:t>
            </a:r>
            <a:r>
              <a:rPr lang="en-GB" dirty="0"/>
              <a:t> </a:t>
            </a:r>
            <a:r>
              <a:rPr lang="en-GB" dirty="0" err="1"/>
              <a:t>sapien</a:t>
            </a:r>
            <a:r>
              <a:rPr lang="en-GB" dirty="0"/>
              <a:t>, </a:t>
            </a:r>
            <a:r>
              <a:rPr lang="en-GB" dirty="0" err="1"/>
              <a:t>pellentesque</a:t>
            </a:r>
            <a:r>
              <a:rPr lang="en-GB" dirty="0"/>
              <a:t>  </a:t>
            </a:r>
            <a:r>
              <a:rPr lang="en-GB" dirty="0" err="1"/>
              <a:t>sodales</a:t>
            </a:r>
            <a:r>
              <a:rPr lang="en-GB" dirty="0"/>
              <a:t> semper </a:t>
            </a:r>
            <a:r>
              <a:rPr lang="en-GB" dirty="0" err="1"/>
              <a:t>porttitor</a:t>
            </a:r>
            <a:r>
              <a:rPr lang="en-GB" dirty="0"/>
              <a:t>, </a:t>
            </a:r>
            <a:r>
              <a:rPr lang="en-GB" dirty="0" err="1"/>
              <a:t>sollicitudin</a:t>
            </a:r>
            <a:r>
              <a:rPr lang="en-GB" dirty="0"/>
              <a:t>.</a:t>
            </a:r>
          </a:p>
          <a:p>
            <a:r>
              <a:rPr lang="en-GB" dirty="0" err="1"/>
              <a:t>Donec</a:t>
            </a:r>
            <a:r>
              <a:rPr lang="en-GB" dirty="0"/>
              <a:t> semper </a:t>
            </a:r>
            <a:r>
              <a:rPr lang="en-GB" dirty="0" err="1"/>
              <a:t>neque</a:t>
            </a:r>
            <a:r>
              <a:rPr lang="en-GB" dirty="0"/>
              <a:t> </a:t>
            </a:r>
            <a:r>
              <a:rPr lang="en-GB" dirty="0" err="1"/>
              <a:t>vel</a:t>
            </a:r>
            <a:r>
              <a:rPr lang="en-GB" dirty="0"/>
              <a:t> </a:t>
            </a:r>
            <a:r>
              <a:rPr lang="en-GB" dirty="0" err="1"/>
              <a:t>venenatis</a:t>
            </a:r>
            <a:r>
              <a:rPr lang="en-GB" dirty="0"/>
              <a:t>.</a:t>
            </a:r>
          </a:p>
          <a:p>
            <a:r>
              <a:rPr lang="en-GB" dirty="0" err="1"/>
              <a:t>Suspendisse</a:t>
            </a:r>
            <a:r>
              <a:rPr lang="en-GB" dirty="0"/>
              <a:t> </a:t>
            </a:r>
            <a:r>
              <a:rPr lang="en-GB" dirty="0" err="1"/>
              <a:t>euismod</a:t>
            </a:r>
            <a:r>
              <a:rPr lang="en-GB" dirty="0"/>
              <a:t> </a:t>
            </a:r>
            <a:r>
              <a:rPr lang="en-GB" dirty="0" err="1"/>
              <a:t>est</a:t>
            </a:r>
            <a:r>
              <a:rPr lang="en-GB" dirty="0"/>
              <a:t> </a:t>
            </a:r>
            <a:r>
              <a:rPr lang="en-GB" dirty="0" err="1"/>
              <a:t>nec</a:t>
            </a:r>
            <a:r>
              <a:rPr lang="en-GB" dirty="0"/>
              <a:t> </a:t>
            </a:r>
            <a:r>
              <a:rPr lang="en-GB" dirty="0" err="1"/>
              <a:t>massa</a:t>
            </a:r>
            <a:r>
              <a:rPr lang="en-GB" dirty="0"/>
              <a:t>  </a:t>
            </a:r>
            <a:r>
              <a:rPr lang="en-GB" dirty="0" err="1"/>
              <a:t>tristique</a:t>
            </a:r>
            <a:r>
              <a:rPr lang="en-GB" dirty="0"/>
              <a:t>, a </a:t>
            </a:r>
            <a:r>
              <a:rPr lang="en-GB" dirty="0" err="1"/>
              <a:t>bibendum</a:t>
            </a:r>
            <a:r>
              <a:rPr lang="en-GB" dirty="0"/>
              <a:t> </a:t>
            </a:r>
            <a:r>
              <a:rPr lang="en-GB" dirty="0" err="1"/>
              <a:t>nibh</a:t>
            </a:r>
            <a:r>
              <a:rPr lang="en-GB" dirty="0"/>
              <a:t> </a:t>
            </a:r>
            <a:r>
              <a:rPr lang="en-GB" dirty="0" err="1"/>
              <a:t>varius</a:t>
            </a:r>
            <a:r>
              <a:rPr lang="en-GB" dirty="0"/>
              <a:t>.</a:t>
            </a:r>
          </a:p>
        </p:txBody>
      </p:sp>
      <p:sp>
        <p:nvSpPr>
          <p:cNvPr id="24" name="Text Placeholder 2"/>
          <p:cNvSpPr>
            <a:spLocks noGrp="1"/>
          </p:cNvSpPr>
          <p:nvPr>
            <p:ph type="body" sz="quarter" idx="32" hasCustomPrompt="1"/>
          </p:nvPr>
        </p:nvSpPr>
        <p:spPr>
          <a:xfrm>
            <a:off x="8127907" y="3572811"/>
            <a:ext cx="3771793" cy="2405881"/>
          </a:xfrm>
          <a:prstGeom prst="rect">
            <a:avLst/>
          </a:prstGeom>
        </p:spPr>
        <p:txBody>
          <a:bodyPr lIns="0" tIns="0" rIns="0" bIns="0"/>
          <a:lstStyle>
            <a:lvl1pPr marL="0" marR="5080" indent="0" algn="l" defTabSz="914400" rtl="0" eaLnBrk="1" fontAlgn="auto" latinLnBrk="0" hangingPunct="1">
              <a:lnSpc>
                <a:spcPts val="1400"/>
              </a:lnSpc>
              <a:spcBef>
                <a:spcPts val="600"/>
              </a:spcBef>
              <a:spcAft>
                <a:spcPts val="1200"/>
              </a:spcAft>
              <a:buClr>
                <a:schemeClr val="tx1"/>
              </a:buClr>
              <a:buSzTx/>
              <a:buFont typeface="Helvetica" pitchFamily="2" charset="0"/>
              <a:buNone/>
              <a:tabLst/>
              <a:defRPr lang="en-GB" sz="1200" kern="1200" spc="-15" noProof="0" dirty="0" smtClean="0">
                <a:solidFill>
                  <a:srgbClr val="425563"/>
                </a:solidFill>
                <a:latin typeface="Helvetica"/>
                <a:ea typeface="+mn-ea"/>
                <a:cs typeface="Helvetica"/>
              </a:defRPr>
            </a:lvl1pPr>
          </a:lstStyle>
          <a:p>
            <a:pPr marL="12700" marR="5080">
              <a:lnSpc>
                <a:spcPts val="1400"/>
              </a:lnSpc>
              <a:spcBef>
                <a:spcPts val="180"/>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a:t>
            </a:r>
          </a:p>
          <a:p>
            <a:pPr marL="12700" marR="5080">
              <a:lnSpc>
                <a:spcPts val="1400"/>
              </a:lnSpc>
              <a:spcBef>
                <a:spcPts val="180"/>
              </a:spcBef>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5"/>
              </a:spcBef>
              <a:spcAft>
                <a:spcPts val="0"/>
              </a:spcAft>
              <a:buClrTx/>
              <a:buSzTx/>
              <a:buFont typeface="Helvetica" pitchFamily="2" charset="0"/>
              <a:buChar char="–"/>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tabLst/>
              <a:defRPr/>
            </a:pPr>
            <a:endParaRPr lang="en-GB" sz="1200" dirty="0">
              <a:latin typeface="Helvetica"/>
              <a:cs typeface="Helvetica"/>
            </a:endParaRPr>
          </a:p>
          <a:p>
            <a:pPr marL="12700" marR="5080" lvl="0" indent="0" algn="l" defTabSz="914400" rtl="0" eaLnBrk="1" fontAlgn="auto" latinLnBrk="0" hangingPunct="1">
              <a:lnSpc>
                <a:spcPts val="14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25" name="object 6"/>
          <p:cNvSpPr/>
          <p:nvPr userDrawn="1"/>
        </p:nvSpPr>
        <p:spPr>
          <a:xfrm>
            <a:off x="4140599" y="1295400"/>
            <a:ext cx="0" cy="4622800"/>
          </a:xfrm>
          <a:custGeom>
            <a:avLst/>
            <a:gdLst/>
            <a:ahLst/>
            <a:cxnLst/>
            <a:rect l="l" t="t" r="r" b="b"/>
            <a:pathLst>
              <a:path h="4622800">
                <a:moveTo>
                  <a:pt x="0" y="4622800"/>
                </a:moveTo>
                <a:lnTo>
                  <a:pt x="0" y="0"/>
                </a:lnTo>
              </a:path>
            </a:pathLst>
          </a:custGeom>
          <a:ln w="12700">
            <a:solidFill>
              <a:srgbClr val="E8EDEE"/>
            </a:solidFill>
          </a:ln>
        </p:spPr>
        <p:txBody>
          <a:bodyPr wrap="square" lIns="0" tIns="0" rIns="0" bIns="0" rtlCol="0"/>
          <a:lstStyle/>
          <a:p>
            <a:endParaRPr/>
          </a:p>
        </p:txBody>
      </p:sp>
      <p:sp>
        <p:nvSpPr>
          <p:cNvPr id="26" name="object 7"/>
          <p:cNvSpPr/>
          <p:nvPr userDrawn="1"/>
        </p:nvSpPr>
        <p:spPr>
          <a:xfrm>
            <a:off x="8052599" y="1295400"/>
            <a:ext cx="0" cy="4622800"/>
          </a:xfrm>
          <a:custGeom>
            <a:avLst/>
            <a:gdLst/>
            <a:ahLst/>
            <a:cxnLst/>
            <a:rect l="l" t="t" r="r" b="b"/>
            <a:pathLst>
              <a:path h="4622800">
                <a:moveTo>
                  <a:pt x="0" y="4622800"/>
                </a:moveTo>
                <a:lnTo>
                  <a:pt x="0" y="0"/>
                </a:lnTo>
              </a:path>
            </a:pathLst>
          </a:custGeom>
          <a:ln w="12700">
            <a:solidFill>
              <a:srgbClr val="E8EDEE"/>
            </a:solidFill>
          </a:ln>
        </p:spPr>
        <p:txBody>
          <a:bodyPr wrap="square" lIns="0" tIns="0" rIns="0" bIns="0" rtlCol="0"/>
          <a:lstStyle/>
          <a:p>
            <a:endParaRPr/>
          </a:p>
        </p:txBody>
      </p:sp>
      <p:sp>
        <p:nvSpPr>
          <p:cNvPr id="21" name="TextBox 20"/>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2565644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8_Statistics + Charts slide">
    <p:spTree>
      <p:nvGrpSpPr>
        <p:cNvPr id="1" name=""/>
        <p:cNvGrpSpPr/>
        <p:nvPr/>
      </p:nvGrpSpPr>
      <p:grpSpPr>
        <a:xfrm>
          <a:off x="0" y="0"/>
          <a:ext cx="0" cy="0"/>
          <a:chOff x="0" y="0"/>
          <a:chExt cx="0" cy="0"/>
        </a:xfrm>
      </p:grpSpPr>
      <p:sp>
        <p:nvSpPr>
          <p:cNvPr id="23" name="Text Placeholder 3"/>
          <p:cNvSpPr>
            <a:spLocks noGrp="1"/>
          </p:cNvSpPr>
          <p:nvPr>
            <p:ph type="body" sz="quarter" idx="27" hasCustomPrompt="1"/>
          </p:nvPr>
        </p:nvSpPr>
        <p:spPr>
          <a:xfrm>
            <a:off x="8116106" y="1249980"/>
            <a:ext cx="2756535" cy="280349"/>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baseline="0" dirty="0" smtClean="0">
                <a:solidFill>
                  <a:schemeClr val="accent2"/>
                </a:solidFill>
                <a:latin typeface="Helvetica"/>
                <a:ea typeface="+mn-ea"/>
                <a:cs typeface="Helvetica"/>
              </a:defRPr>
            </a:lvl1pPr>
          </a:lstStyle>
          <a:p>
            <a:pPr marL="12700">
              <a:lnSpc>
                <a:spcPct val="100000"/>
              </a:lnSpc>
              <a:spcBef>
                <a:spcPts val="100"/>
              </a:spcBef>
            </a:pPr>
            <a:r>
              <a:rPr lang="en-GB" sz="1600" spc="-10" dirty="0">
                <a:solidFill>
                  <a:srgbClr val="00A499"/>
                </a:solidFill>
                <a:latin typeface="Helvetica"/>
                <a:cs typeface="Helvetica"/>
              </a:rPr>
              <a:t>Graph title</a:t>
            </a:r>
            <a:r>
              <a:rPr lang="en-GB" sz="1600" spc="-65" dirty="0">
                <a:solidFill>
                  <a:srgbClr val="00A499"/>
                </a:solidFill>
                <a:latin typeface="Helvetica"/>
                <a:cs typeface="Helvetica"/>
              </a:rPr>
              <a:t> </a:t>
            </a:r>
            <a:r>
              <a:rPr lang="en-GB" sz="1600" dirty="0">
                <a:solidFill>
                  <a:srgbClr val="00A499"/>
                </a:solidFill>
                <a:latin typeface="Helvetica"/>
                <a:cs typeface="Helvetica"/>
              </a:rPr>
              <a:t>2</a:t>
            </a:r>
            <a:endParaRPr lang="en-GB" sz="1600" dirty="0">
              <a:latin typeface="Helvetica"/>
              <a:cs typeface="Helvetica"/>
            </a:endParaRPr>
          </a:p>
        </p:txBody>
      </p:sp>
      <p:sp>
        <p:nvSpPr>
          <p:cNvPr id="3" name="Text Placeholder 2"/>
          <p:cNvSpPr>
            <a:spLocks noGrp="1"/>
          </p:cNvSpPr>
          <p:nvPr>
            <p:ph type="body" sz="quarter" idx="21" hasCustomPrompt="1"/>
          </p:nvPr>
        </p:nvSpPr>
        <p:spPr>
          <a:xfrm>
            <a:off x="291814" y="1239976"/>
            <a:ext cx="3642645" cy="1524000"/>
          </a:xfrm>
          <a:prstGeom prst="rect">
            <a:avLst/>
          </a:prstGeom>
        </p:spPr>
        <p:txBody>
          <a:bodyPr lIns="0" tIns="0" rIns="0" bIns="0"/>
          <a:lstStyle>
            <a:lvl1pPr>
              <a:defRPr lang="en-US" sz="1600" kern="1200" spc="-25" dirty="0" smtClean="0">
                <a:solidFill>
                  <a:schemeClr val="tx1"/>
                </a:solidFill>
                <a:latin typeface="+mn-lt"/>
                <a:ea typeface="+mn-ea"/>
                <a:cs typeface="Arial"/>
              </a:defRPr>
            </a:lvl1pPr>
          </a:lstStyle>
          <a:p>
            <a:pPr marL="12700" marR="5080">
              <a:lnSpc>
                <a:spcPts val="1800"/>
              </a:lnSpc>
              <a:spcBef>
                <a:spcPts val="260"/>
              </a:spcBef>
            </a:pPr>
            <a:r>
              <a:rPr lang="en-GB" sz="1600" spc="-25" dirty="0">
                <a:solidFill>
                  <a:srgbClr val="425563"/>
                </a:solidFill>
                <a:latin typeface="+mn-lt"/>
                <a:cs typeface="Arial"/>
              </a:rPr>
              <a:t>Lorem </a:t>
            </a:r>
            <a:r>
              <a:rPr lang="en-GB" sz="1600" spc="-10" dirty="0">
                <a:solidFill>
                  <a:srgbClr val="425563"/>
                </a:solidFill>
                <a:latin typeface="+mn-lt"/>
                <a:cs typeface="Arial"/>
              </a:rPr>
              <a:t>ipsum </a:t>
            </a:r>
            <a:r>
              <a:rPr lang="en-GB" sz="1600" dirty="0" err="1">
                <a:solidFill>
                  <a:srgbClr val="425563"/>
                </a:solidFill>
                <a:latin typeface="+mn-lt"/>
                <a:cs typeface="Arial"/>
              </a:rPr>
              <a:t>dolor</a:t>
            </a:r>
            <a:r>
              <a:rPr lang="en-GB" sz="1600" dirty="0">
                <a:solidFill>
                  <a:srgbClr val="425563"/>
                </a:solidFill>
                <a:latin typeface="+mn-lt"/>
                <a:cs typeface="Arial"/>
              </a:rPr>
              <a:t> </a:t>
            </a:r>
            <a:r>
              <a:rPr lang="en-GB" sz="1600" spc="-20" dirty="0">
                <a:solidFill>
                  <a:srgbClr val="425563"/>
                </a:solidFill>
                <a:latin typeface="+mn-lt"/>
                <a:cs typeface="Arial"/>
              </a:rPr>
              <a:t>sit </a:t>
            </a:r>
            <a:r>
              <a:rPr lang="en-GB" sz="1600" spc="-20" dirty="0" err="1">
                <a:solidFill>
                  <a:srgbClr val="425563"/>
                </a:solidFill>
                <a:latin typeface="+mn-lt"/>
                <a:cs typeface="Arial"/>
              </a:rPr>
              <a:t>amet</a:t>
            </a:r>
            <a:r>
              <a:rPr lang="en-GB" sz="1600" spc="-20" dirty="0">
                <a:solidFill>
                  <a:srgbClr val="425563"/>
                </a:solidFill>
                <a:latin typeface="+mn-lt"/>
                <a:cs typeface="Arial"/>
              </a:rPr>
              <a:t>, </a:t>
            </a:r>
            <a:r>
              <a:rPr lang="en-GB" sz="1600" spc="-10" dirty="0" err="1">
                <a:solidFill>
                  <a:srgbClr val="425563"/>
                </a:solidFill>
                <a:latin typeface="+mn-lt"/>
                <a:cs typeface="Arial"/>
              </a:rPr>
              <a:t>consectetur</a:t>
            </a:r>
            <a:r>
              <a:rPr lang="en-GB" sz="1600" spc="-10" dirty="0">
                <a:solidFill>
                  <a:srgbClr val="425563"/>
                </a:solidFill>
                <a:latin typeface="+mn-lt"/>
                <a:cs typeface="Arial"/>
              </a:rPr>
              <a:t>  </a:t>
            </a:r>
            <a:r>
              <a:rPr lang="en-GB" sz="1600" dirty="0" err="1">
                <a:solidFill>
                  <a:srgbClr val="425563"/>
                </a:solidFill>
                <a:latin typeface="+mn-lt"/>
                <a:cs typeface="Arial"/>
              </a:rPr>
              <a:t>adipiscing</a:t>
            </a:r>
            <a:r>
              <a:rPr lang="en-GB" sz="1600" dirty="0">
                <a:solidFill>
                  <a:srgbClr val="425563"/>
                </a:solidFill>
                <a:latin typeface="+mn-lt"/>
                <a:cs typeface="Arial"/>
              </a:rPr>
              <a:t> </a:t>
            </a:r>
            <a:r>
              <a:rPr lang="en-GB" sz="1600" spc="-25" dirty="0" err="1">
                <a:solidFill>
                  <a:srgbClr val="425563"/>
                </a:solidFill>
                <a:latin typeface="+mn-lt"/>
                <a:cs typeface="Arial"/>
              </a:rPr>
              <a:t>elit</a:t>
            </a:r>
            <a:r>
              <a:rPr lang="en-GB" sz="1600" spc="-25" dirty="0">
                <a:solidFill>
                  <a:srgbClr val="425563"/>
                </a:solidFill>
                <a:latin typeface="+mn-lt"/>
                <a:cs typeface="Arial"/>
              </a:rPr>
              <a:t>. </a:t>
            </a:r>
            <a:r>
              <a:rPr lang="en-GB" sz="1600" spc="-15" dirty="0" err="1">
                <a:solidFill>
                  <a:srgbClr val="425563"/>
                </a:solidFill>
                <a:latin typeface="+mn-lt"/>
                <a:cs typeface="Arial"/>
              </a:rPr>
              <a:t>Quisque</a:t>
            </a:r>
            <a:r>
              <a:rPr lang="en-GB" sz="1600" spc="-15" dirty="0">
                <a:solidFill>
                  <a:srgbClr val="425563"/>
                </a:solidFill>
                <a:latin typeface="+mn-lt"/>
                <a:cs typeface="Arial"/>
              </a:rPr>
              <a:t> </a:t>
            </a:r>
            <a:r>
              <a:rPr lang="en-GB" sz="1600" spc="-15" dirty="0" err="1">
                <a:solidFill>
                  <a:srgbClr val="425563"/>
                </a:solidFill>
                <a:latin typeface="+mn-lt"/>
                <a:cs typeface="Arial"/>
              </a:rPr>
              <a:t>eu</a:t>
            </a:r>
            <a:r>
              <a:rPr lang="en-GB" sz="1600" spc="-15" dirty="0">
                <a:solidFill>
                  <a:srgbClr val="425563"/>
                </a:solidFill>
                <a:latin typeface="+mn-lt"/>
                <a:cs typeface="Arial"/>
              </a:rPr>
              <a:t> </a:t>
            </a:r>
            <a:r>
              <a:rPr lang="en-GB" sz="1600" spc="-20" dirty="0" err="1">
                <a:solidFill>
                  <a:srgbClr val="425563"/>
                </a:solidFill>
                <a:latin typeface="+mn-lt"/>
                <a:cs typeface="Arial"/>
              </a:rPr>
              <a:t>hendrerit</a:t>
            </a:r>
            <a:r>
              <a:rPr lang="en-GB" sz="1600" spc="-20" dirty="0">
                <a:solidFill>
                  <a:srgbClr val="425563"/>
                </a:solidFill>
                <a:latin typeface="+mn-lt"/>
                <a:cs typeface="Arial"/>
              </a:rPr>
              <a:t>  </a:t>
            </a:r>
            <a:r>
              <a:rPr lang="en-GB" sz="1600" spc="-35" dirty="0" err="1">
                <a:solidFill>
                  <a:srgbClr val="425563"/>
                </a:solidFill>
                <a:latin typeface="+mn-lt"/>
                <a:cs typeface="Arial"/>
              </a:rPr>
              <a:t>tortor</a:t>
            </a:r>
            <a:r>
              <a:rPr lang="en-GB" sz="1600" spc="-35" dirty="0">
                <a:solidFill>
                  <a:srgbClr val="425563"/>
                </a:solidFill>
                <a:latin typeface="+mn-lt"/>
                <a:cs typeface="Arial"/>
              </a:rPr>
              <a:t>, </a:t>
            </a:r>
            <a:r>
              <a:rPr lang="en-GB" sz="1600" spc="10" dirty="0" err="1">
                <a:solidFill>
                  <a:srgbClr val="425563"/>
                </a:solidFill>
                <a:latin typeface="+mn-lt"/>
                <a:cs typeface="Arial"/>
              </a:rPr>
              <a:t>sed</a:t>
            </a:r>
            <a:r>
              <a:rPr lang="en-GB" sz="1600" spc="10" dirty="0">
                <a:solidFill>
                  <a:srgbClr val="425563"/>
                </a:solidFill>
                <a:latin typeface="+mn-lt"/>
                <a:cs typeface="Arial"/>
              </a:rPr>
              <a:t> </a:t>
            </a:r>
            <a:r>
              <a:rPr lang="en-GB" sz="1600" spc="-10" dirty="0" err="1">
                <a:solidFill>
                  <a:srgbClr val="425563"/>
                </a:solidFill>
                <a:latin typeface="+mn-lt"/>
                <a:cs typeface="Arial"/>
              </a:rPr>
              <a:t>consectetur</a:t>
            </a:r>
            <a:r>
              <a:rPr lang="en-GB" sz="1600" spc="-10" dirty="0">
                <a:solidFill>
                  <a:srgbClr val="425563"/>
                </a:solidFill>
                <a:latin typeface="+mn-lt"/>
                <a:cs typeface="Arial"/>
              </a:rPr>
              <a:t> </a:t>
            </a:r>
            <a:r>
              <a:rPr lang="en-GB" sz="1600" spc="-5" dirty="0">
                <a:solidFill>
                  <a:srgbClr val="425563"/>
                </a:solidFill>
                <a:latin typeface="+mn-lt"/>
                <a:cs typeface="Arial"/>
              </a:rPr>
              <a:t>dui. </a:t>
            </a:r>
            <a:r>
              <a:rPr lang="en-GB" sz="1600" spc="-20" dirty="0" err="1">
                <a:solidFill>
                  <a:srgbClr val="425563"/>
                </a:solidFill>
                <a:latin typeface="+mn-lt"/>
                <a:cs typeface="Arial"/>
              </a:rPr>
              <a:t>Suspendisse</a:t>
            </a:r>
            <a:r>
              <a:rPr lang="en-GB" sz="1600" spc="-20" dirty="0">
                <a:solidFill>
                  <a:srgbClr val="425563"/>
                </a:solidFill>
                <a:latin typeface="+mn-lt"/>
                <a:cs typeface="Arial"/>
              </a:rPr>
              <a:t>  </a:t>
            </a:r>
            <a:r>
              <a:rPr lang="en-GB" sz="1600" spc="5" dirty="0">
                <a:solidFill>
                  <a:srgbClr val="425563"/>
                </a:solidFill>
                <a:latin typeface="+mn-lt"/>
                <a:cs typeface="Arial"/>
              </a:rPr>
              <a:t>dictum </a:t>
            </a:r>
            <a:r>
              <a:rPr lang="en-GB" sz="1600" spc="-5" dirty="0" err="1">
                <a:solidFill>
                  <a:srgbClr val="425563"/>
                </a:solidFill>
                <a:latin typeface="+mn-lt"/>
                <a:cs typeface="Arial"/>
              </a:rPr>
              <a:t>lobortis</a:t>
            </a:r>
            <a:r>
              <a:rPr lang="en-GB" sz="1600" spc="-5" dirty="0">
                <a:solidFill>
                  <a:srgbClr val="425563"/>
                </a:solidFill>
                <a:latin typeface="+mn-lt"/>
                <a:cs typeface="Arial"/>
              </a:rPr>
              <a:t> </a:t>
            </a:r>
            <a:r>
              <a:rPr lang="en-GB" sz="1600" spc="-30" dirty="0" err="1">
                <a:solidFill>
                  <a:srgbClr val="425563"/>
                </a:solidFill>
                <a:latin typeface="+mn-lt"/>
                <a:cs typeface="Arial"/>
              </a:rPr>
              <a:t>tellus</a:t>
            </a:r>
            <a:r>
              <a:rPr lang="en-GB" sz="1600" spc="-30" dirty="0">
                <a:solidFill>
                  <a:srgbClr val="425563"/>
                </a:solidFill>
                <a:latin typeface="+mn-lt"/>
                <a:cs typeface="Arial"/>
              </a:rPr>
              <a:t>. </a:t>
            </a:r>
            <a:r>
              <a:rPr lang="en-GB" sz="1600" spc="-15" dirty="0">
                <a:solidFill>
                  <a:srgbClr val="425563"/>
                </a:solidFill>
                <a:latin typeface="+mn-lt"/>
                <a:cs typeface="Arial"/>
              </a:rPr>
              <a:t>In </a:t>
            </a:r>
            <a:r>
              <a:rPr lang="en-GB" sz="1600" spc="-5" dirty="0">
                <a:solidFill>
                  <a:srgbClr val="425563"/>
                </a:solidFill>
                <a:latin typeface="+mn-lt"/>
                <a:cs typeface="Arial"/>
              </a:rPr>
              <a:t>semper </a:t>
            </a:r>
            <a:r>
              <a:rPr lang="en-GB" sz="1600" spc="-15" dirty="0" err="1">
                <a:solidFill>
                  <a:srgbClr val="425563"/>
                </a:solidFill>
                <a:latin typeface="+mn-lt"/>
                <a:cs typeface="Arial"/>
              </a:rPr>
              <a:t>posuere</a:t>
            </a:r>
            <a:r>
              <a:rPr lang="en-GB" sz="1600" spc="-15" dirty="0">
                <a:solidFill>
                  <a:srgbClr val="425563"/>
                </a:solidFill>
                <a:latin typeface="+mn-lt"/>
                <a:cs typeface="Arial"/>
              </a:rPr>
              <a:t>  </a:t>
            </a:r>
            <a:r>
              <a:rPr lang="en-GB" sz="1600" spc="-20" dirty="0" err="1">
                <a:solidFill>
                  <a:srgbClr val="425563"/>
                </a:solidFill>
                <a:latin typeface="+mn-lt"/>
                <a:cs typeface="Arial"/>
              </a:rPr>
              <a:t>consectetur</a:t>
            </a:r>
            <a:r>
              <a:rPr lang="en-GB" sz="1600" spc="-20" dirty="0">
                <a:solidFill>
                  <a:srgbClr val="425563"/>
                </a:solidFill>
                <a:latin typeface="+mn-lt"/>
                <a:cs typeface="Arial"/>
              </a:rPr>
              <a:t>. </a:t>
            </a:r>
            <a:r>
              <a:rPr lang="en-GB" sz="1600" spc="-40" dirty="0" err="1">
                <a:solidFill>
                  <a:srgbClr val="425563"/>
                </a:solidFill>
                <a:latin typeface="+mn-lt"/>
                <a:cs typeface="Arial"/>
              </a:rPr>
              <a:t>Etiam</a:t>
            </a:r>
            <a:r>
              <a:rPr lang="en-GB" sz="1600" spc="-40" dirty="0">
                <a:solidFill>
                  <a:srgbClr val="425563"/>
                </a:solidFill>
                <a:latin typeface="+mn-lt"/>
                <a:cs typeface="Arial"/>
              </a:rPr>
              <a:t> </a:t>
            </a:r>
            <a:r>
              <a:rPr lang="en-GB" sz="1600" spc="-15" dirty="0">
                <a:solidFill>
                  <a:srgbClr val="425563"/>
                </a:solidFill>
                <a:latin typeface="+mn-lt"/>
                <a:cs typeface="Arial"/>
              </a:rPr>
              <a:t>non </a:t>
            </a:r>
            <a:r>
              <a:rPr lang="en-GB" sz="1600" spc="-30" dirty="0" err="1">
                <a:solidFill>
                  <a:srgbClr val="425563"/>
                </a:solidFill>
                <a:latin typeface="+mn-lt"/>
                <a:cs typeface="Arial"/>
              </a:rPr>
              <a:t>tellus</a:t>
            </a:r>
            <a:r>
              <a:rPr lang="en-GB" sz="1600" spc="-30" dirty="0">
                <a:solidFill>
                  <a:srgbClr val="425563"/>
                </a:solidFill>
                <a:latin typeface="+mn-lt"/>
                <a:cs typeface="Arial"/>
              </a:rPr>
              <a:t> </a:t>
            </a:r>
            <a:r>
              <a:rPr lang="en-GB" sz="1600" spc="-5" dirty="0" err="1">
                <a:solidFill>
                  <a:srgbClr val="425563"/>
                </a:solidFill>
                <a:latin typeface="+mn-lt"/>
                <a:cs typeface="Arial"/>
              </a:rPr>
              <a:t>quis</a:t>
            </a:r>
            <a:r>
              <a:rPr lang="en-GB" sz="1600" spc="-5" dirty="0">
                <a:solidFill>
                  <a:srgbClr val="425563"/>
                </a:solidFill>
                <a:latin typeface="+mn-lt"/>
                <a:cs typeface="Arial"/>
              </a:rPr>
              <a:t> </a:t>
            </a:r>
            <a:r>
              <a:rPr lang="en-GB" sz="1600" spc="-5" dirty="0" err="1">
                <a:solidFill>
                  <a:srgbClr val="425563"/>
                </a:solidFill>
                <a:latin typeface="+mn-lt"/>
                <a:cs typeface="Arial"/>
              </a:rPr>
              <a:t>neque</a:t>
            </a:r>
            <a:r>
              <a:rPr lang="en-GB" sz="1600" spc="-5" dirty="0">
                <a:solidFill>
                  <a:srgbClr val="425563"/>
                </a:solidFill>
                <a:latin typeface="+mn-lt"/>
                <a:cs typeface="Arial"/>
              </a:rPr>
              <a:t>  </a:t>
            </a:r>
            <a:r>
              <a:rPr lang="en-GB" sz="1600" spc="-20" dirty="0" err="1">
                <a:solidFill>
                  <a:srgbClr val="425563"/>
                </a:solidFill>
                <a:latin typeface="+mn-lt"/>
                <a:cs typeface="Arial"/>
              </a:rPr>
              <a:t>fringilla</a:t>
            </a:r>
            <a:r>
              <a:rPr lang="en-GB" sz="1600" spc="-20" dirty="0">
                <a:solidFill>
                  <a:srgbClr val="425563"/>
                </a:solidFill>
                <a:latin typeface="+mn-lt"/>
                <a:cs typeface="Arial"/>
              </a:rPr>
              <a:t> </a:t>
            </a:r>
            <a:r>
              <a:rPr lang="en-GB" sz="1600" spc="-15" dirty="0" err="1">
                <a:solidFill>
                  <a:srgbClr val="425563"/>
                </a:solidFill>
                <a:latin typeface="+mn-lt"/>
                <a:cs typeface="Arial"/>
              </a:rPr>
              <a:t>ultrices</a:t>
            </a:r>
            <a:r>
              <a:rPr lang="en-GB" sz="1600" spc="-15" dirty="0">
                <a:solidFill>
                  <a:srgbClr val="425563"/>
                </a:solidFill>
                <a:latin typeface="+mn-lt"/>
                <a:cs typeface="Arial"/>
              </a:rPr>
              <a:t> </a:t>
            </a:r>
            <a:r>
              <a:rPr lang="en-GB" sz="1600" spc="25" dirty="0">
                <a:solidFill>
                  <a:srgbClr val="425563"/>
                </a:solidFill>
                <a:latin typeface="+mn-lt"/>
                <a:cs typeface="Arial"/>
              </a:rPr>
              <a:t>ac </a:t>
            </a:r>
            <a:r>
              <a:rPr lang="en-GB" sz="1600" spc="-20" dirty="0" err="1">
                <a:solidFill>
                  <a:srgbClr val="425563"/>
                </a:solidFill>
                <a:latin typeface="+mn-lt"/>
                <a:cs typeface="Arial"/>
              </a:rPr>
              <a:t>vestibulum</a:t>
            </a:r>
            <a:r>
              <a:rPr lang="en-GB" sz="1600" spc="5" dirty="0">
                <a:solidFill>
                  <a:srgbClr val="425563"/>
                </a:solidFill>
                <a:latin typeface="+mn-lt"/>
                <a:cs typeface="Arial"/>
              </a:rPr>
              <a:t> </a:t>
            </a:r>
            <a:r>
              <a:rPr lang="en-GB" sz="1600" spc="-35" dirty="0" err="1">
                <a:solidFill>
                  <a:srgbClr val="425563"/>
                </a:solidFill>
                <a:latin typeface="+mn-lt"/>
                <a:cs typeface="Arial"/>
              </a:rPr>
              <a:t>tellus</a:t>
            </a:r>
            <a:r>
              <a:rPr lang="en-GB" sz="1600" spc="-35" dirty="0">
                <a:solidFill>
                  <a:srgbClr val="425563"/>
                </a:solidFill>
                <a:latin typeface="+mn-lt"/>
                <a:cs typeface="Arial"/>
              </a:rPr>
              <a:t>.</a:t>
            </a:r>
            <a:endParaRPr lang="en-GB" sz="1600" dirty="0">
              <a:latin typeface="+mn-lt"/>
              <a:cs typeface="Arial"/>
            </a:endParaRPr>
          </a:p>
        </p:txBody>
      </p:sp>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chemeClr val="tx1"/>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lang="en-GB" spc="-25" dirty="0">
                <a:solidFill>
                  <a:srgbClr val="768692"/>
                </a:solidFill>
              </a:rPr>
              <a:t>Slide title </a:t>
            </a:r>
            <a:r>
              <a:rPr lang="en-GB" spc="-20" dirty="0">
                <a:solidFill>
                  <a:srgbClr val="768692"/>
                </a:solidFill>
              </a:rPr>
              <a:t>second</a:t>
            </a:r>
            <a:r>
              <a:rPr lang="en-GB" spc="-75" dirty="0">
                <a:solidFill>
                  <a:srgbClr val="768692"/>
                </a:solidFill>
              </a:rPr>
              <a:t> </a:t>
            </a:r>
            <a:r>
              <a:rPr lang="en-GB" spc="-25" dirty="0">
                <a:solidFill>
                  <a:srgbClr val="768692"/>
                </a:solidFill>
              </a:rPr>
              <a:t>line</a:t>
            </a:r>
            <a:endParaRPr kumimoji="0" lang="en-GB" sz="2200" b="0" i="0" u="none" strike="noStrike" kern="0" cap="none" spc="-25" normalizeH="0" baseline="0" noProof="0" dirty="0">
              <a:ln>
                <a:noFill/>
              </a:ln>
              <a:solidFill>
                <a:srgbClr val="768692"/>
              </a:solidFill>
              <a:effectLst/>
              <a:uLnTx/>
              <a:uFillTx/>
              <a:latin typeface="Helvetica"/>
              <a:ea typeface="+mj-ea"/>
            </a:endParaRP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GB" spc="-25" dirty="0">
                <a:solidFill>
                  <a:srgbClr val="00A499"/>
                </a:solidFill>
              </a:rPr>
              <a:t>Slide title </a:t>
            </a:r>
            <a:r>
              <a:rPr lang="en-GB" spc="-25" dirty="0" err="1">
                <a:solidFill>
                  <a:srgbClr val="00A499"/>
                </a:solidFill>
              </a:rPr>
              <a:t>firstline</a:t>
            </a:r>
            <a:endParaRPr lang="en-GB" dirty="0"/>
          </a:p>
        </p:txBody>
      </p:sp>
      <p:sp>
        <p:nvSpPr>
          <p:cNvPr id="14" name="Text Placeholder 3"/>
          <p:cNvSpPr>
            <a:spLocks noGrp="1"/>
          </p:cNvSpPr>
          <p:nvPr>
            <p:ph type="body" sz="quarter" idx="29" hasCustomPrompt="1"/>
          </p:nvPr>
        </p:nvSpPr>
        <p:spPr>
          <a:xfrm>
            <a:off x="4204099" y="3048000"/>
            <a:ext cx="1766364" cy="362773"/>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baseline="0" dirty="0" smtClean="0">
                <a:solidFill>
                  <a:schemeClr val="accent2"/>
                </a:solidFill>
                <a:latin typeface="Helvetica"/>
                <a:ea typeface="+mn-ea"/>
                <a:cs typeface="Helvetica"/>
              </a:defRPr>
            </a:lvl1pPr>
          </a:lstStyle>
          <a:p>
            <a:pPr marL="12700">
              <a:lnSpc>
                <a:spcPct val="100000"/>
              </a:lnSpc>
              <a:spcBef>
                <a:spcPts val="100"/>
              </a:spcBef>
            </a:pPr>
            <a:r>
              <a:rPr lang="en-GB" sz="1600" spc="-10" dirty="0">
                <a:solidFill>
                  <a:srgbClr val="00A499"/>
                </a:solidFill>
                <a:latin typeface="Helvetica"/>
                <a:cs typeface="Helvetica"/>
              </a:rPr>
              <a:t>Graph title</a:t>
            </a:r>
            <a:r>
              <a:rPr lang="en-GB" sz="1600" spc="-65" dirty="0">
                <a:solidFill>
                  <a:srgbClr val="00A499"/>
                </a:solidFill>
                <a:latin typeface="Helvetica"/>
                <a:cs typeface="Helvetica"/>
              </a:rPr>
              <a:t> </a:t>
            </a:r>
            <a:r>
              <a:rPr lang="en-GB" sz="1600" dirty="0">
                <a:solidFill>
                  <a:srgbClr val="00A499"/>
                </a:solidFill>
                <a:latin typeface="Helvetica"/>
                <a:cs typeface="Helvetica"/>
              </a:rPr>
              <a:t>1</a:t>
            </a:r>
            <a:endParaRPr lang="en-GB" sz="1600" dirty="0">
              <a:latin typeface="Helvetica"/>
              <a:cs typeface="Helvetica"/>
            </a:endParaRPr>
          </a:p>
        </p:txBody>
      </p:sp>
      <p:sp>
        <p:nvSpPr>
          <p:cNvPr id="27" name="Text Placeholder 3"/>
          <p:cNvSpPr>
            <a:spLocks noGrp="1"/>
          </p:cNvSpPr>
          <p:nvPr>
            <p:ph type="body" sz="quarter" idx="30" hasCustomPrompt="1"/>
          </p:nvPr>
        </p:nvSpPr>
        <p:spPr>
          <a:xfrm>
            <a:off x="6176664" y="2203902"/>
            <a:ext cx="1688501" cy="793085"/>
          </a:xfrm>
          <a:prstGeom prst="rect">
            <a:avLst/>
          </a:prstGeom>
        </p:spPr>
        <p:txBody>
          <a:bodyPr lIns="0" tIns="0" rIns="0" bIns="0"/>
          <a:lstStyle>
            <a:lvl1pPr marL="12700" marR="5080" indent="0" algn="l" defTabSz="914400" rtl="0" eaLnBrk="1" fontAlgn="auto" latinLnBrk="0" hangingPunct="1">
              <a:lnSpc>
                <a:spcPts val="1400"/>
              </a:lnSpc>
              <a:spcBef>
                <a:spcPts val="0"/>
              </a:spcBef>
              <a:spcAft>
                <a:spcPts val="0"/>
              </a:spcAft>
              <a:buClrTx/>
              <a:buSzTx/>
              <a:buFontTx/>
              <a:buNone/>
              <a:tabLst/>
              <a:defRPr lang="en-US" sz="1200" kern="1200" spc="-10" dirty="0" smtClean="0">
                <a:solidFill>
                  <a:srgbClr val="425563"/>
                </a:solidFill>
                <a:latin typeface="Helvetica"/>
                <a:ea typeface="+mn-ea"/>
                <a:cs typeface="Helvetica"/>
              </a:defRPr>
            </a:lvl1pPr>
          </a:lstStyle>
          <a:p>
            <a:pPr marL="12700" marR="168275" lvl="0" indent="0" algn="l" defTabSz="914400" rtl="0" eaLnBrk="1" fontAlgn="auto" latinLnBrk="0" hangingPunct="1">
              <a:lnSpc>
                <a:spcPts val="1400"/>
              </a:lnSpc>
              <a:spcBef>
                <a:spcPts val="180"/>
              </a:spcBef>
              <a:spcAft>
                <a:spcPts val="0"/>
              </a:spcAft>
              <a:buClrTx/>
              <a:buSzTx/>
              <a:buFontTx/>
              <a:buNone/>
              <a:tabLst/>
              <a:defRPr/>
            </a:pPr>
            <a:r>
              <a:rPr kumimoji="0" lang="en-GB" sz="1200" b="0" i="0" u="none" strike="noStrike" kern="1200" cap="none" spc="-10" normalizeH="0" baseline="0" noProof="0" dirty="0">
                <a:ln>
                  <a:noFill/>
                </a:ln>
                <a:solidFill>
                  <a:srgbClr val="425563"/>
                </a:solidFill>
                <a:effectLst/>
                <a:uLnTx/>
                <a:uFillTx/>
                <a:latin typeface="Helvetica"/>
                <a:ea typeface="+mn-ea"/>
                <a:cs typeface="Helvetica"/>
              </a:rPr>
              <a:t>Lorem ipsum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dolor</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sit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amet</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a:t>
            </a:r>
            <a:r>
              <a:rPr kumimoji="0" lang="en-GB" sz="1200" b="0" i="0" u="none" strike="noStrike" kern="1200" cap="none" spc="-4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consectetur</a:t>
            </a: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0"/>
              </a:spcBef>
              <a:spcAft>
                <a:spcPts val="0"/>
              </a:spcAft>
              <a:buClrTx/>
              <a:buSzTx/>
              <a:buFontTx/>
              <a:buNone/>
              <a:tabLst/>
              <a:defRPr/>
            </a:pPr>
            <a:r>
              <a:rPr kumimoji="0" lang="en-GB" sz="1200" b="0" i="0" u="none" strike="noStrike" kern="1200" cap="none" spc="-5" normalizeH="0" baseline="0" noProof="0" dirty="0" err="1">
                <a:ln>
                  <a:noFill/>
                </a:ln>
                <a:solidFill>
                  <a:srgbClr val="425563"/>
                </a:solidFill>
                <a:effectLst/>
                <a:uLnTx/>
                <a:uFillTx/>
                <a:latin typeface="Helvetica"/>
                <a:ea typeface="+mn-ea"/>
                <a:cs typeface="Helvetica"/>
              </a:rPr>
              <a:t>adipiscing</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elit</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Quisque</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eu</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hendrerit</a:t>
            </a:r>
            <a:r>
              <a:rPr kumimoji="0" lang="en-GB" sz="1200" b="0" i="0" u="none" strike="noStrike" kern="1200" cap="none" spc="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20" normalizeH="0" baseline="0" noProof="0" dirty="0" err="1">
                <a:ln>
                  <a:noFill/>
                </a:ln>
                <a:solidFill>
                  <a:srgbClr val="425563"/>
                </a:solidFill>
                <a:effectLst/>
                <a:uLnTx/>
                <a:uFillTx/>
                <a:latin typeface="Helvetica"/>
                <a:ea typeface="+mn-ea"/>
                <a:cs typeface="Helvetica"/>
              </a:rPr>
              <a:t>tortor</a:t>
            </a:r>
            <a:r>
              <a:rPr kumimoji="0" lang="en-GB" sz="1200" b="0" i="0" u="none" strike="noStrike" kern="1200" cap="none" spc="-20" normalizeH="0" baseline="0" noProof="0" dirty="0">
                <a:ln>
                  <a:noFill/>
                </a:ln>
                <a:solidFill>
                  <a:srgbClr val="425563"/>
                </a:solidFill>
                <a:effectLst/>
                <a:uLnTx/>
                <a:uFillTx/>
                <a:latin typeface="Helvetica"/>
                <a:ea typeface="+mn-ea"/>
                <a:cs typeface="Helvetica"/>
              </a:rPr>
              <a:t>,</a:t>
            </a: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29" name="Text Placeholder 3"/>
          <p:cNvSpPr>
            <a:spLocks noGrp="1"/>
          </p:cNvSpPr>
          <p:nvPr>
            <p:ph type="body" sz="quarter" idx="23" hasCustomPrompt="1"/>
          </p:nvPr>
        </p:nvSpPr>
        <p:spPr>
          <a:xfrm>
            <a:off x="6160099" y="1320111"/>
            <a:ext cx="1705066" cy="793085"/>
          </a:xfrm>
          <a:prstGeom prst="rect">
            <a:avLst/>
          </a:prstGeom>
        </p:spPr>
        <p:txBody>
          <a:bodyPr lIns="0" tIns="0" rIns="0" bIns="0"/>
          <a:lstStyle>
            <a:lvl1pPr marL="12700" marR="5080" indent="0" algn="l" defTabSz="914400" rtl="0" eaLnBrk="1" fontAlgn="auto" latinLnBrk="0" hangingPunct="1">
              <a:lnSpc>
                <a:spcPts val="1400"/>
              </a:lnSpc>
              <a:spcBef>
                <a:spcPts val="0"/>
              </a:spcBef>
              <a:spcAft>
                <a:spcPts val="0"/>
              </a:spcAft>
              <a:buClrTx/>
              <a:buSzTx/>
              <a:buFontTx/>
              <a:buNone/>
              <a:tabLst/>
              <a:defRPr lang="en-US" sz="1200" kern="1200" spc="-10" dirty="0" smtClean="0">
                <a:solidFill>
                  <a:srgbClr val="425563"/>
                </a:solidFill>
                <a:latin typeface="Helvetica"/>
                <a:ea typeface="+mn-ea"/>
                <a:cs typeface="Helvetica"/>
              </a:defRPr>
            </a:lvl1pPr>
          </a:lstStyle>
          <a:p>
            <a:pPr marL="12700" marR="168275" lvl="0" indent="0" algn="l" defTabSz="914400" rtl="0" eaLnBrk="1" fontAlgn="auto" latinLnBrk="0" hangingPunct="1">
              <a:lnSpc>
                <a:spcPts val="1400"/>
              </a:lnSpc>
              <a:spcBef>
                <a:spcPts val="180"/>
              </a:spcBef>
              <a:spcAft>
                <a:spcPts val="0"/>
              </a:spcAft>
              <a:buClrTx/>
              <a:buSzTx/>
              <a:buFontTx/>
              <a:buNone/>
              <a:tabLst/>
              <a:defRPr/>
            </a:pPr>
            <a:r>
              <a:rPr kumimoji="0" lang="en-GB" sz="1200" b="0" i="0" u="none" strike="noStrike" kern="1200" cap="none" spc="-10" normalizeH="0" baseline="0" noProof="0" dirty="0">
                <a:ln>
                  <a:noFill/>
                </a:ln>
                <a:solidFill>
                  <a:srgbClr val="425563"/>
                </a:solidFill>
                <a:effectLst/>
                <a:uLnTx/>
                <a:uFillTx/>
                <a:latin typeface="Helvetica"/>
                <a:ea typeface="+mn-ea"/>
                <a:cs typeface="Helvetica"/>
              </a:rPr>
              <a:t>Lorem ipsum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dolor</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sit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amet</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a:t>
            </a:r>
            <a:r>
              <a:rPr kumimoji="0" lang="en-GB" sz="1200" b="0" i="0" u="none" strike="noStrike" kern="1200" cap="none" spc="-4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consectetur</a:t>
            </a: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a:p>
            <a:pPr marL="12700" marR="5080" lvl="0" indent="0" algn="l" defTabSz="914400" rtl="0" eaLnBrk="1" fontAlgn="auto" latinLnBrk="0" hangingPunct="1">
              <a:lnSpc>
                <a:spcPts val="1400"/>
              </a:lnSpc>
              <a:spcBef>
                <a:spcPts val="0"/>
              </a:spcBef>
              <a:spcAft>
                <a:spcPts val="0"/>
              </a:spcAft>
              <a:buClrTx/>
              <a:buSzTx/>
              <a:buFontTx/>
              <a:buNone/>
              <a:tabLst/>
              <a:defRPr/>
            </a:pPr>
            <a:r>
              <a:rPr kumimoji="0" lang="en-GB" sz="1200" b="0" i="0" u="none" strike="noStrike" kern="1200" cap="none" spc="-5" normalizeH="0" baseline="0" noProof="0" dirty="0" err="1">
                <a:ln>
                  <a:noFill/>
                </a:ln>
                <a:solidFill>
                  <a:srgbClr val="425563"/>
                </a:solidFill>
                <a:effectLst/>
                <a:uLnTx/>
                <a:uFillTx/>
                <a:latin typeface="Helvetica"/>
                <a:ea typeface="+mn-ea"/>
                <a:cs typeface="Helvetica"/>
              </a:rPr>
              <a:t>adipiscing</a:t>
            </a:r>
            <a:r>
              <a:rPr kumimoji="0" lang="en-GB" sz="1200" b="0" i="0" u="none" strike="noStrike" kern="1200" cap="none" spc="-5"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elit</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Quisque</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eu</a:t>
            </a:r>
            <a:r>
              <a:rPr kumimoji="0" lang="en-GB" sz="1200" b="0" i="0" u="none" strike="noStrike" kern="1200" cap="none" spc="-1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10" normalizeH="0" baseline="0" noProof="0" dirty="0" err="1">
                <a:ln>
                  <a:noFill/>
                </a:ln>
                <a:solidFill>
                  <a:srgbClr val="425563"/>
                </a:solidFill>
                <a:effectLst/>
                <a:uLnTx/>
                <a:uFillTx/>
                <a:latin typeface="Helvetica"/>
                <a:ea typeface="+mn-ea"/>
                <a:cs typeface="Helvetica"/>
              </a:rPr>
              <a:t>hendrerit</a:t>
            </a:r>
            <a:r>
              <a:rPr kumimoji="0" lang="en-GB" sz="1200" b="0" i="0" u="none" strike="noStrike" kern="1200" cap="none" spc="0" normalizeH="0" baseline="0" noProof="0" dirty="0">
                <a:ln>
                  <a:noFill/>
                </a:ln>
                <a:solidFill>
                  <a:srgbClr val="425563"/>
                </a:solidFill>
                <a:effectLst/>
                <a:uLnTx/>
                <a:uFillTx/>
                <a:latin typeface="Helvetica"/>
                <a:ea typeface="+mn-ea"/>
                <a:cs typeface="Helvetica"/>
              </a:rPr>
              <a:t> </a:t>
            </a:r>
            <a:r>
              <a:rPr kumimoji="0" lang="en-GB" sz="1200" b="0" i="0" u="none" strike="noStrike" kern="1200" cap="none" spc="-20" normalizeH="0" baseline="0" noProof="0" dirty="0" err="1">
                <a:ln>
                  <a:noFill/>
                </a:ln>
                <a:solidFill>
                  <a:srgbClr val="425563"/>
                </a:solidFill>
                <a:effectLst/>
                <a:uLnTx/>
                <a:uFillTx/>
                <a:latin typeface="Helvetica"/>
                <a:ea typeface="+mn-ea"/>
                <a:cs typeface="Helvetica"/>
              </a:rPr>
              <a:t>tortor</a:t>
            </a:r>
            <a:r>
              <a:rPr kumimoji="0" lang="en-GB" sz="1200" b="0" i="0" u="none" strike="noStrike" kern="1200" cap="none" spc="-20" normalizeH="0" baseline="0" noProof="0" dirty="0">
                <a:ln>
                  <a:noFill/>
                </a:ln>
                <a:solidFill>
                  <a:srgbClr val="425563"/>
                </a:solidFill>
                <a:effectLst/>
                <a:uLnTx/>
                <a:uFillTx/>
                <a:latin typeface="Helvetica"/>
                <a:ea typeface="+mn-ea"/>
                <a:cs typeface="Helvetica"/>
              </a:rPr>
              <a:t>,</a:t>
            </a:r>
            <a:endParaRPr kumimoji="0" lang="en-GB" sz="1200" b="0" i="0" u="none" strike="noStrike" kern="1200" cap="none" spc="0" normalizeH="0" baseline="0" noProof="0" dirty="0">
              <a:ln>
                <a:noFill/>
              </a:ln>
              <a:solidFill>
                <a:prstClr val="black"/>
              </a:solidFill>
              <a:effectLst/>
              <a:uLnTx/>
              <a:uFillTx/>
              <a:latin typeface="Helvetica"/>
              <a:ea typeface="+mn-ea"/>
              <a:cs typeface="Helvetica"/>
            </a:endParaRPr>
          </a:p>
        </p:txBody>
      </p:sp>
      <p:sp>
        <p:nvSpPr>
          <p:cNvPr id="5" name="Chart Placeholder 4"/>
          <p:cNvSpPr>
            <a:spLocks noGrp="1"/>
          </p:cNvSpPr>
          <p:nvPr>
            <p:ph type="chart" sz="quarter" idx="32" hasCustomPrompt="1"/>
          </p:nvPr>
        </p:nvSpPr>
        <p:spPr>
          <a:xfrm>
            <a:off x="8128000" y="1716088"/>
            <a:ext cx="3378200" cy="3617912"/>
          </a:xfrm>
          <a:prstGeom prst="rect">
            <a:avLst/>
          </a:prstGeom>
        </p:spPr>
        <p:txBody>
          <a:bodyPr/>
          <a:lstStyle>
            <a:lvl1pPr>
              <a:defRPr baseline="0">
                <a:solidFill>
                  <a:schemeClr val="tx1"/>
                </a:solidFill>
              </a:defRPr>
            </a:lvl1pPr>
          </a:lstStyle>
          <a:p>
            <a:r>
              <a:rPr lang="en-GB" dirty="0"/>
              <a:t>Insert chart</a:t>
            </a:r>
          </a:p>
        </p:txBody>
      </p:sp>
      <p:sp>
        <p:nvSpPr>
          <p:cNvPr id="35" name="Chart Placeholder 4"/>
          <p:cNvSpPr>
            <a:spLocks noGrp="1"/>
          </p:cNvSpPr>
          <p:nvPr>
            <p:ph type="chart" sz="quarter" idx="33" hasCustomPrompt="1"/>
          </p:nvPr>
        </p:nvSpPr>
        <p:spPr>
          <a:xfrm>
            <a:off x="4197294" y="3621665"/>
            <a:ext cx="2508306" cy="2314100"/>
          </a:xfrm>
          <a:prstGeom prst="rect">
            <a:avLst/>
          </a:prstGeom>
        </p:spPr>
        <p:txBody>
          <a:bodyPr/>
          <a:lstStyle>
            <a:lvl1pPr>
              <a:defRPr baseline="0">
                <a:solidFill>
                  <a:schemeClr val="tx1"/>
                </a:solidFill>
              </a:defRPr>
            </a:lvl1pPr>
          </a:lstStyle>
          <a:p>
            <a:r>
              <a:rPr lang="en-GB" dirty="0"/>
              <a:t>Insert chart</a:t>
            </a:r>
          </a:p>
        </p:txBody>
      </p:sp>
      <p:sp>
        <p:nvSpPr>
          <p:cNvPr id="36" name="Text Placeholder 6"/>
          <p:cNvSpPr>
            <a:spLocks noGrp="1"/>
          </p:cNvSpPr>
          <p:nvPr>
            <p:ph type="body" sz="quarter" idx="35" hasCustomPrompt="1"/>
          </p:nvPr>
        </p:nvSpPr>
        <p:spPr>
          <a:xfrm>
            <a:off x="282773" y="2839235"/>
            <a:ext cx="3682998" cy="3096529"/>
          </a:xfrm>
          <a:prstGeom prst="rect">
            <a:avLst/>
          </a:prstGeom>
        </p:spPr>
        <p:txBody>
          <a:bodyPr lIns="0" tIns="0" rIns="0" bIns="0"/>
          <a:lstStyle>
            <a:lvl1pPr marL="12700" marR="5080">
              <a:lnSpc>
                <a:spcPts val="1400"/>
              </a:lnSpc>
              <a:spcBef>
                <a:spcPts val="180"/>
              </a:spcBef>
              <a:defRPr lang="en-GB" sz="1200" kern="1200" spc="-10" dirty="0" smtClean="0">
                <a:solidFill>
                  <a:srgbClr val="425563"/>
                </a:solidFill>
                <a:latin typeface="+mn-lt"/>
                <a:ea typeface="+mn-ea"/>
                <a:cs typeface="Helvetica"/>
              </a:defRPr>
            </a:lvl1pPr>
          </a:lstStyle>
          <a:p>
            <a:pPr marL="12700" marR="5080">
              <a:lnSpc>
                <a:spcPts val="1400"/>
              </a:lnSpc>
              <a:spcBef>
                <a:spcPts val="180"/>
              </a:spcBef>
            </a:pPr>
            <a:r>
              <a:rPr lang="en-GB" sz="1200" spc="-10" dirty="0">
                <a:solidFill>
                  <a:srgbClr val="425563"/>
                </a:solidFill>
                <a:latin typeface="+mn-lt"/>
                <a:cs typeface="Helvetica"/>
              </a:rPr>
              <a:t>Lorem ipsum </a:t>
            </a:r>
            <a:r>
              <a:rPr lang="en-GB" sz="1200" spc="-5" dirty="0" err="1">
                <a:solidFill>
                  <a:srgbClr val="425563"/>
                </a:solidFill>
                <a:latin typeface="+mn-lt"/>
                <a:cs typeface="Helvetica"/>
              </a:rPr>
              <a:t>dolor</a:t>
            </a:r>
            <a:r>
              <a:rPr lang="en-GB" sz="1200" spc="-5" dirty="0">
                <a:solidFill>
                  <a:srgbClr val="425563"/>
                </a:solidFill>
                <a:latin typeface="+mn-lt"/>
                <a:cs typeface="Helvetica"/>
              </a:rPr>
              <a:t> sit </a:t>
            </a:r>
            <a:r>
              <a:rPr lang="en-GB" sz="1200" spc="-10" dirty="0" err="1">
                <a:solidFill>
                  <a:srgbClr val="425563"/>
                </a:solidFill>
                <a:latin typeface="+mn-lt"/>
                <a:cs typeface="Helvetica"/>
              </a:rPr>
              <a:t>amet</a:t>
            </a:r>
            <a:r>
              <a:rPr lang="en-GB" sz="1200" spc="-10" dirty="0">
                <a:solidFill>
                  <a:srgbClr val="425563"/>
                </a:solidFill>
                <a:latin typeface="+mn-lt"/>
                <a:cs typeface="Helvetica"/>
              </a:rPr>
              <a:t>, </a:t>
            </a:r>
            <a:r>
              <a:rPr lang="en-GB" sz="1200" spc="-10" dirty="0" err="1">
                <a:solidFill>
                  <a:srgbClr val="425563"/>
                </a:solidFill>
                <a:latin typeface="+mn-lt"/>
                <a:cs typeface="Helvetica"/>
              </a:rPr>
              <a:t>consectetur</a:t>
            </a:r>
            <a:r>
              <a:rPr lang="en-GB" sz="1200" spc="-10" dirty="0">
                <a:solidFill>
                  <a:srgbClr val="425563"/>
                </a:solidFill>
                <a:latin typeface="+mn-lt"/>
                <a:cs typeface="Helvetica"/>
              </a:rPr>
              <a:t> </a:t>
            </a:r>
            <a:r>
              <a:rPr lang="en-GB" sz="1200" spc="-5" dirty="0" err="1">
                <a:solidFill>
                  <a:srgbClr val="425563"/>
                </a:solidFill>
                <a:latin typeface="+mn-lt"/>
                <a:cs typeface="Helvetica"/>
              </a:rPr>
              <a:t>adipiscing</a:t>
            </a:r>
            <a:r>
              <a:rPr lang="en-GB" sz="1200" spc="-5" dirty="0">
                <a:solidFill>
                  <a:srgbClr val="425563"/>
                </a:solidFill>
                <a:latin typeface="+mn-lt"/>
                <a:cs typeface="Helvetica"/>
              </a:rPr>
              <a:t>  </a:t>
            </a:r>
            <a:r>
              <a:rPr lang="en-GB" sz="1200" spc="-10" dirty="0" err="1">
                <a:solidFill>
                  <a:srgbClr val="425563"/>
                </a:solidFill>
                <a:latin typeface="+mn-lt"/>
                <a:cs typeface="Helvetica"/>
              </a:rPr>
              <a:t>elit</a:t>
            </a:r>
            <a:r>
              <a:rPr lang="en-GB" sz="1200" spc="-10" dirty="0">
                <a:solidFill>
                  <a:srgbClr val="425563"/>
                </a:solidFill>
                <a:latin typeface="+mn-lt"/>
                <a:cs typeface="Helvetica"/>
              </a:rPr>
              <a:t>. </a:t>
            </a:r>
            <a:r>
              <a:rPr lang="en-GB" sz="1200" spc="-10" dirty="0" err="1">
                <a:solidFill>
                  <a:srgbClr val="425563"/>
                </a:solidFill>
                <a:latin typeface="+mn-lt"/>
                <a:cs typeface="Helvetica"/>
              </a:rPr>
              <a:t>Quisque</a:t>
            </a:r>
            <a:r>
              <a:rPr lang="en-GB" sz="1200" spc="-10" dirty="0">
                <a:solidFill>
                  <a:srgbClr val="425563"/>
                </a:solidFill>
                <a:latin typeface="+mn-lt"/>
                <a:cs typeface="Helvetica"/>
              </a:rPr>
              <a:t> </a:t>
            </a:r>
            <a:r>
              <a:rPr lang="en-GB" sz="1200" spc="-10" dirty="0" err="1">
                <a:solidFill>
                  <a:srgbClr val="425563"/>
                </a:solidFill>
                <a:latin typeface="+mn-lt"/>
                <a:cs typeface="Helvetica"/>
              </a:rPr>
              <a:t>eu</a:t>
            </a:r>
            <a:r>
              <a:rPr lang="en-GB" sz="1200" spc="-10" dirty="0">
                <a:solidFill>
                  <a:srgbClr val="425563"/>
                </a:solidFill>
                <a:latin typeface="+mn-lt"/>
                <a:cs typeface="Helvetica"/>
              </a:rPr>
              <a:t> </a:t>
            </a:r>
            <a:r>
              <a:rPr lang="en-GB" sz="1200" spc="-10" dirty="0" err="1">
                <a:solidFill>
                  <a:srgbClr val="425563"/>
                </a:solidFill>
                <a:latin typeface="+mn-lt"/>
                <a:cs typeface="Helvetica"/>
              </a:rPr>
              <a:t>hendrerit</a:t>
            </a:r>
            <a:r>
              <a:rPr lang="en-GB" sz="1200" spc="-10" dirty="0">
                <a:solidFill>
                  <a:srgbClr val="425563"/>
                </a:solidFill>
                <a:latin typeface="+mn-lt"/>
                <a:cs typeface="Helvetica"/>
              </a:rPr>
              <a:t> </a:t>
            </a:r>
            <a:r>
              <a:rPr lang="en-GB" sz="1200" spc="-20" dirty="0" err="1">
                <a:solidFill>
                  <a:srgbClr val="425563"/>
                </a:solidFill>
                <a:latin typeface="+mn-lt"/>
                <a:cs typeface="Helvetica"/>
              </a:rPr>
              <a:t>tortor</a:t>
            </a:r>
            <a:r>
              <a:rPr lang="en-GB" sz="1200" spc="-20" dirty="0">
                <a:solidFill>
                  <a:srgbClr val="425563"/>
                </a:solidFill>
                <a:latin typeface="+mn-lt"/>
                <a:cs typeface="Helvetica"/>
              </a:rPr>
              <a:t>, </a:t>
            </a:r>
            <a:r>
              <a:rPr lang="en-GB" sz="1200" spc="-5" dirty="0" err="1">
                <a:solidFill>
                  <a:srgbClr val="425563"/>
                </a:solidFill>
                <a:latin typeface="+mn-lt"/>
                <a:cs typeface="Helvetica"/>
              </a:rPr>
              <a:t>sed</a:t>
            </a:r>
            <a:r>
              <a:rPr lang="en-GB" sz="1200" spc="-5" dirty="0">
                <a:solidFill>
                  <a:srgbClr val="425563"/>
                </a:solidFill>
                <a:latin typeface="+mn-lt"/>
                <a:cs typeface="Helvetica"/>
              </a:rPr>
              <a:t> </a:t>
            </a:r>
            <a:r>
              <a:rPr lang="en-GB" sz="1200" spc="-10" dirty="0" err="1">
                <a:solidFill>
                  <a:srgbClr val="425563"/>
                </a:solidFill>
                <a:latin typeface="+mn-lt"/>
                <a:cs typeface="Helvetica"/>
              </a:rPr>
              <a:t>consectetur</a:t>
            </a:r>
            <a:r>
              <a:rPr lang="en-GB" sz="1200" spc="-10" dirty="0">
                <a:solidFill>
                  <a:srgbClr val="425563"/>
                </a:solidFill>
                <a:latin typeface="+mn-lt"/>
                <a:cs typeface="Helvetica"/>
              </a:rPr>
              <a:t> </a:t>
            </a:r>
            <a:r>
              <a:rPr lang="en-GB" sz="1200" spc="-15" dirty="0">
                <a:solidFill>
                  <a:srgbClr val="425563"/>
                </a:solidFill>
                <a:latin typeface="+mn-lt"/>
                <a:cs typeface="Helvetica"/>
              </a:rPr>
              <a:t>dui.  </a:t>
            </a:r>
            <a:r>
              <a:rPr lang="en-GB" sz="1200" spc="-5" dirty="0" err="1">
                <a:solidFill>
                  <a:srgbClr val="425563"/>
                </a:solidFill>
                <a:latin typeface="+mn-lt"/>
                <a:cs typeface="Helvetica"/>
              </a:rPr>
              <a:t>Suspendisse</a:t>
            </a:r>
            <a:r>
              <a:rPr lang="en-GB" sz="1200" spc="-5" dirty="0">
                <a:solidFill>
                  <a:srgbClr val="425563"/>
                </a:solidFill>
                <a:latin typeface="+mn-lt"/>
                <a:cs typeface="Helvetica"/>
              </a:rPr>
              <a:t> </a:t>
            </a:r>
            <a:r>
              <a:rPr lang="en-GB" sz="1200" spc="-10" dirty="0">
                <a:solidFill>
                  <a:srgbClr val="425563"/>
                </a:solidFill>
                <a:latin typeface="+mn-lt"/>
                <a:cs typeface="Helvetica"/>
              </a:rPr>
              <a:t>dictum </a:t>
            </a:r>
            <a:r>
              <a:rPr lang="en-GB" sz="1200" dirty="0" err="1">
                <a:solidFill>
                  <a:srgbClr val="425563"/>
                </a:solidFill>
                <a:latin typeface="+mn-lt"/>
                <a:cs typeface="Helvetica"/>
              </a:rPr>
              <a:t>lobortis</a:t>
            </a:r>
            <a:r>
              <a:rPr lang="en-GB" sz="1200" dirty="0">
                <a:solidFill>
                  <a:srgbClr val="425563"/>
                </a:solidFill>
                <a:latin typeface="+mn-lt"/>
                <a:cs typeface="Helvetica"/>
              </a:rPr>
              <a:t> </a:t>
            </a:r>
            <a:r>
              <a:rPr lang="en-GB" sz="1200" spc="-15" dirty="0" err="1">
                <a:solidFill>
                  <a:srgbClr val="425563"/>
                </a:solidFill>
                <a:latin typeface="+mn-lt"/>
                <a:cs typeface="Helvetica"/>
              </a:rPr>
              <a:t>tellus</a:t>
            </a:r>
            <a:r>
              <a:rPr lang="en-GB" sz="1200" spc="-15" dirty="0">
                <a:solidFill>
                  <a:srgbClr val="425563"/>
                </a:solidFill>
                <a:latin typeface="+mn-lt"/>
                <a:cs typeface="Helvetica"/>
              </a:rPr>
              <a:t>. </a:t>
            </a:r>
            <a:r>
              <a:rPr lang="en-GB" sz="1200" spc="-5" dirty="0">
                <a:solidFill>
                  <a:srgbClr val="425563"/>
                </a:solidFill>
                <a:latin typeface="+mn-lt"/>
                <a:cs typeface="Helvetica"/>
              </a:rPr>
              <a:t>In semper </a:t>
            </a:r>
            <a:r>
              <a:rPr lang="en-GB" sz="1200" spc="-10" dirty="0" err="1">
                <a:solidFill>
                  <a:srgbClr val="425563"/>
                </a:solidFill>
                <a:latin typeface="+mn-lt"/>
                <a:cs typeface="Helvetica"/>
              </a:rPr>
              <a:t>posuere</a:t>
            </a:r>
            <a:r>
              <a:rPr lang="en-GB" sz="1200" spc="-10" dirty="0">
                <a:solidFill>
                  <a:srgbClr val="425563"/>
                </a:solidFill>
                <a:latin typeface="+mn-lt"/>
                <a:cs typeface="Helvetica"/>
              </a:rPr>
              <a:t>  </a:t>
            </a:r>
            <a:r>
              <a:rPr lang="en-GB" sz="1200" spc="-15" dirty="0" err="1">
                <a:solidFill>
                  <a:srgbClr val="425563"/>
                </a:solidFill>
                <a:latin typeface="+mn-lt"/>
                <a:cs typeface="Helvetica"/>
              </a:rPr>
              <a:t>consectetur</a:t>
            </a:r>
            <a:r>
              <a:rPr lang="en-GB" sz="1200" spc="-15" dirty="0">
                <a:solidFill>
                  <a:srgbClr val="425563"/>
                </a:solidFill>
                <a:latin typeface="+mn-lt"/>
                <a:cs typeface="Helvetica"/>
              </a:rPr>
              <a:t>. </a:t>
            </a:r>
            <a:r>
              <a:rPr lang="en-GB" sz="1200" spc="-15" dirty="0" err="1">
                <a:solidFill>
                  <a:srgbClr val="425563"/>
                </a:solidFill>
                <a:latin typeface="+mn-lt"/>
                <a:cs typeface="Helvetica"/>
              </a:rPr>
              <a:t>Etiam</a:t>
            </a:r>
            <a:r>
              <a:rPr lang="en-GB" sz="1200" spc="-15" dirty="0">
                <a:solidFill>
                  <a:srgbClr val="425563"/>
                </a:solidFill>
                <a:latin typeface="+mn-lt"/>
                <a:cs typeface="Helvetica"/>
              </a:rPr>
              <a:t> </a:t>
            </a:r>
            <a:r>
              <a:rPr lang="en-GB" sz="1200" spc="-5" dirty="0">
                <a:solidFill>
                  <a:srgbClr val="425563"/>
                </a:solidFill>
                <a:latin typeface="+mn-lt"/>
                <a:cs typeface="Helvetica"/>
              </a:rPr>
              <a:t>non </a:t>
            </a:r>
            <a:r>
              <a:rPr lang="en-GB" sz="1200" spc="-15" dirty="0" err="1">
                <a:solidFill>
                  <a:srgbClr val="425563"/>
                </a:solidFill>
                <a:latin typeface="+mn-lt"/>
                <a:cs typeface="Helvetica"/>
              </a:rPr>
              <a:t>tellus</a:t>
            </a:r>
            <a:r>
              <a:rPr lang="en-GB" sz="1200" spc="-15" dirty="0">
                <a:solidFill>
                  <a:srgbClr val="425563"/>
                </a:solidFill>
                <a:latin typeface="+mn-lt"/>
                <a:cs typeface="Helvetica"/>
              </a:rPr>
              <a:t> </a:t>
            </a:r>
            <a:r>
              <a:rPr lang="en-GB" sz="1200" spc="-10" dirty="0" err="1">
                <a:solidFill>
                  <a:srgbClr val="425563"/>
                </a:solidFill>
                <a:latin typeface="+mn-lt"/>
                <a:cs typeface="Helvetica"/>
              </a:rPr>
              <a:t>quis</a:t>
            </a:r>
            <a:r>
              <a:rPr lang="en-GB" sz="1200" spc="-10" dirty="0">
                <a:solidFill>
                  <a:srgbClr val="425563"/>
                </a:solidFill>
                <a:latin typeface="+mn-lt"/>
                <a:cs typeface="Helvetica"/>
              </a:rPr>
              <a:t> </a:t>
            </a:r>
            <a:r>
              <a:rPr lang="en-GB" sz="1200" spc="-10" dirty="0" err="1">
                <a:solidFill>
                  <a:srgbClr val="425563"/>
                </a:solidFill>
                <a:latin typeface="+mn-lt"/>
                <a:cs typeface="Helvetica"/>
              </a:rPr>
              <a:t>neque</a:t>
            </a:r>
            <a:r>
              <a:rPr lang="en-GB" sz="1200" spc="-10" dirty="0">
                <a:solidFill>
                  <a:srgbClr val="425563"/>
                </a:solidFill>
                <a:latin typeface="+mn-lt"/>
                <a:cs typeface="Helvetica"/>
              </a:rPr>
              <a:t> </a:t>
            </a:r>
            <a:r>
              <a:rPr lang="en-GB" sz="1200" spc="-10" dirty="0" err="1">
                <a:solidFill>
                  <a:srgbClr val="425563"/>
                </a:solidFill>
                <a:latin typeface="+mn-lt"/>
                <a:cs typeface="Helvetica"/>
              </a:rPr>
              <a:t>fringilla</a:t>
            </a:r>
            <a:r>
              <a:rPr lang="en-GB" sz="1200" spc="-10" dirty="0">
                <a:solidFill>
                  <a:srgbClr val="425563"/>
                </a:solidFill>
                <a:latin typeface="+mn-lt"/>
                <a:cs typeface="Helvetica"/>
              </a:rPr>
              <a:t>  </a:t>
            </a:r>
            <a:r>
              <a:rPr lang="en-GB" sz="1200" spc="-10" dirty="0" err="1">
                <a:solidFill>
                  <a:srgbClr val="425563"/>
                </a:solidFill>
                <a:latin typeface="+mn-lt"/>
                <a:cs typeface="Helvetica"/>
              </a:rPr>
              <a:t>ultrices</a:t>
            </a:r>
            <a:r>
              <a:rPr lang="en-GB" sz="1200" spc="-10" dirty="0">
                <a:solidFill>
                  <a:srgbClr val="425563"/>
                </a:solidFill>
                <a:latin typeface="+mn-lt"/>
                <a:cs typeface="Helvetica"/>
              </a:rPr>
              <a:t> </a:t>
            </a:r>
            <a:r>
              <a:rPr lang="en-GB" sz="1200" spc="-5" dirty="0">
                <a:solidFill>
                  <a:srgbClr val="425563"/>
                </a:solidFill>
                <a:latin typeface="+mn-lt"/>
                <a:cs typeface="Helvetica"/>
              </a:rPr>
              <a:t>ac </a:t>
            </a:r>
            <a:r>
              <a:rPr lang="en-GB" sz="1200" spc="-10" dirty="0" err="1">
                <a:solidFill>
                  <a:srgbClr val="425563"/>
                </a:solidFill>
                <a:latin typeface="+mn-lt"/>
                <a:cs typeface="Helvetica"/>
              </a:rPr>
              <a:t>vestibulum</a:t>
            </a:r>
            <a:r>
              <a:rPr lang="en-GB" sz="1200" spc="-10" dirty="0">
                <a:solidFill>
                  <a:srgbClr val="425563"/>
                </a:solidFill>
                <a:latin typeface="+mn-lt"/>
                <a:cs typeface="Helvetica"/>
              </a:rPr>
              <a:t> </a:t>
            </a:r>
            <a:r>
              <a:rPr lang="en-GB" sz="1200" spc="-15" dirty="0" err="1">
                <a:solidFill>
                  <a:srgbClr val="425563"/>
                </a:solidFill>
                <a:latin typeface="+mn-lt"/>
                <a:cs typeface="Helvetica"/>
              </a:rPr>
              <a:t>tellus</a:t>
            </a:r>
            <a:r>
              <a:rPr lang="en-GB" sz="1200" spc="-15" dirty="0">
                <a:solidFill>
                  <a:srgbClr val="425563"/>
                </a:solidFill>
                <a:latin typeface="+mn-lt"/>
                <a:cs typeface="Helvetica"/>
              </a:rPr>
              <a:t>. </a:t>
            </a:r>
            <a:r>
              <a:rPr lang="en-GB" sz="1200" spc="-15" dirty="0" err="1">
                <a:solidFill>
                  <a:srgbClr val="425563"/>
                </a:solidFill>
                <a:latin typeface="+mn-lt"/>
                <a:cs typeface="Helvetica"/>
              </a:rPr>
              <a:t>Etiam</a:t>
            </a:r>
            <a:r>
              <a:rPr lang="en-GB" sz="1200" spc="-15" dirty="0">
                <a:solidFill>
                  <a:srgbClr val="425563"/>
                </a:solidFill>
                <a:latin typeface="+mn-lt"/>
                <a:cs typeface="Helvetica"/>
              </a:rPr>
              <a:t> </a:t>
            </a:r>
            <a:r>
              <a:rPr lang="en-GB" sz="1200" spc="-10" dirty="0" err="1">
                <a:solidFill>
                  <a:srgbClr val="425563"/>
                </a:solidFill>
                <a:latin typeface="+mn-lt"/>
                <a:cs typeface="Helvetica"/>
              </a:rPr>
              <a:t>risus</a:t>
            </a:r>
            <a:r>
              <a:rPr lang="en-GB" sz="1200" spc="-10" dirty="0">
                <a:solidFill>
                  <a:srgbClr val="425563"/>
                </a:solidFill>
                <a:latin typeface="+mn-lt"/>
                <a:cs typeface="Helvetica"/>
              </a:rPr>
              <a:t> </a:t>
            </a:r>
            <a:r>
              <a:rPr lang="en-GB" sz="1200" spc="-10" dirty="0" err="1">
                <a:solidFill>
                  <a:srgbClr val="425563"/>
                </a:solidFill>
                <a:latin typeface="+mn-lt"/>
                <a:cs typeface="Helvetica"/>
              </a:rPr>
              <a:t>sapien</a:t>
            </a:r>
            <a:r>
              <a:rPr lang="en-GB" sz="1200" spc="-10" dirty="0">
                <a:solidFill>
                  <a:srgbClr val="425563"/>
                </a:solidFill>
                <a:latin typeface="+mn-lt"/>
                <a:cs typeface="Helvetica"/>
              </a:rPr>
              <a:t>,  </a:t>
            </a:r>
            <a:r>
              <a:rPr lang="en-GB" sz="1200" spc="-10" dirty="0" err="1">
                <a:solidFill>
                  <a:srgbClr val="425563"/>
                </a:solidFill>
                <a:latin typeface="+mn-lt"/>
                <a:cs typeface="Helvetica"/>
              </a:rPr>
              <a:t>pellentesque</a:t>
            </a:r>
            <a:r>
              <a:rPr lang="en-GB" sz="1200" spc="-10" dirty="0">
                <a:solidFill>
                  <a:srgbClr val="425563"/>
                </a:solidFill>
                <a:latin typeface="+mn-lt"/>
                <a:cs typeface="Helvetica"/>
              </a:rPr>
              <a:t> </a:t>
            </a:r>
            <a:r>
              <a:rPr lang="en-GB" sz="1200" spc="-5" dirty="0" err="1">
                <a:solidFill>
                  <a:srgbClr val="425563"/>
                </a:solidFill>
                <a:latin typeface="+mn-lt"/>
                <a:cs typeface="Helvetica"/>
              </a:rPr>
              <a:t>sodales</a:t>
            </a:r>
            <a:r>
              <a:rPr lang="en-GB" sz="1200" spc="-5" dirty="0">
                <a:solidFill>
                  <a:srgbClr val="425563"/>
                </a:solidFill>
                <a:latin typeface="+mn-lt"/>
                <a:cs typeface="Helvetica"/>
              </a:rPr>
              <a:t> semper </a:t>
            </a:r>
            <a:r>
              <a:rPr lang="en-GB" sz="1200" spc="-10" dirty="0" err="1">
                <a:solidFill>
                  <a:srgbClr val="425563"/>
                </a:solidFill>
                <a:latin typeface="+mn-lt"/>
                <a:cs typeface="Helvetica"/>
              </a:rPr>
              <a:t>porttitor</a:t>
            </a:r>
            <a:r>
              <a:rPr lang="en-GB" sz="1200" spc="-10" dirty="0">
                <a:solidFill>
                  <a:srgbClr val="425563"/>
                </a:solidFill>
                <a:latin typeface="+mn-lt"/>
                <a:cs typeface="Helvetica"/>
              </a:rPr>
              <a:t>,</a:t>
            </a:r>
            <a:r>
              <a:rPr lang="en-GB" sz="1200" spc="10" dirty="0">
                <a:solidFill>
                  <a:srgbClr val="425563"/>
                </a:solidFill>
                <a:latin typeface="+mn-lt"/>
                <a:cs typeface="Helvetica"/>
              </a:rPr>
              <a:t> </a:t>
            </a:r>
            <a:r>
              <a:rPr lang="en-GB" sz="1200" spc="-10" dirty="0" err="1">
                <a:solidFill>
                  <a:srgbClr val="425563"/>
                </a:solidFill>
                <a:latin typeface="+mn-lt"/>
                <a:cs typeface="Helvetica"/>
              </a:rPr>
              <a:t>sollicitudin</a:t>
            </a:r>
            <a:r>
              <a:rPr lang="en-GB" sz="1200" spc="-10" dirty="0">
                <a:solidFill>
                  <a:srgbClr val="425563"/>
                </a:solidFill>
                <a:latin typeface="+mn-lt"/>
                <a:cs typeface="Helvetica"/>
              </a:rPr>
              <a:t>.</a:t>
            </a:r>
            <a:endParaRPr lang="en-GB" sz="1200" dirty="0">
              <a:latin typeface="+mn-lt"/>
              <a:cs typeface="Helvetica"/>
            </a:endParaRPr>
          </a:p>
        </p:txBody>
      </p:sp>
      <p:sp>
        <p:nvSpPr>
          <p:cNvPr id="38" name="Text Placeholder 6"/>
          <p:cNvSpPr>
            <a:spLocks noGrp="1"/>
          </p:cNvSpPr>
          <p:nvPr>
            <p:ph type="body" sz="quarter" idx="34" hasCustomPrompt="1"/>
          </p:nvPr>
        </p:nvSpPr>
        <p:spPr>
          <a:xfrm>
            <a:off x="4306164" y="1215552"/>
            <a:ext cx="1664299" cy="797935"/>
          </a:xfrm>
          <a:prstGeom prst="rect">
            <a:avLst/>
          </a:prstGeom>
        </p:spPr>
        <p:txBody>
          <a:bodyPr lIns="0" tIns="0" rIns="0" bIns="0"/>
          <a:lstStyle>
            <a:lvl1pPr>
              <a:defRPr kumimoji="0" lang="en-GB" sz="6000" b="0" i="0" u="none" strike="noStrike" kern="1200" cap="none" spc="-75" normalizeH="0" baseline="0" dirty="0" smtClean="0">
                <a:ln>
                  <a:noFill/>
                </a:ln>
                <a:solidFill>
                  <a:schemeClr val="accent2"/>
                </a:solidFill>
                <a:effectLst/>
                <a:uLnTx/>
                <a:uFillTx/>
                <a:latin typeface="Helvetica"/>
                <a:ea typeface="+mn-ea"/>
                <a:cs typeface="Helvetica"/>
              </a:defRPr>
            </a:lvl1pPr>
          </a:lstStyle>
          <a:p>
            <a:pPr marL="19050">
              <a:lnSpc>
                <a:spcPts val="6995"/>
              </a:lnSpc>
              <a:spcBef>
                <a:spcPts val="100"/>
              </a:spcBef>
            </a:pPr>
            <a:r>
              <a:rPr lang="en-GB" sz="6000" spc="-75" dirty="0">
                <a:solidFill>
                  <a:srgbClr val="00A499"/>
                </a:solidFill>
                <a:latin typeface="Helvetica"/>
                <a:cs typeface="Helvetica"/>
              </a:rPr>
              <a:t>00%</a:t>
            </a:r>
            <a:endParaRPr lang="en-GB" sz="6000" dirty="0">
              <a:latin typeface="Helvetica"/>
              <a:cs typeface="Helvetica"/>
            </a:endParaRPr>
          </a:p>
        </p:txBody>
      </p:sp>
      <p:sp>
        <p:nvSpPr>
          <p:cNvPr id="40" name="Text Placeholder 6"/>
          <p:cNvSpPr>
            <a:spLocks noGrp="1"/>
          </p:cNvSpPr>
          <p:nvPr>
            <p:ph type="body" sz="quarter" idx="36" hasCustomPrompt="1"/>
          </p:nvPr>
        </p:nvSpPr>
        <p:spPr>
          <a:xfrm>
            <a:off x="4289021" y="2049557"/>
            <a:ext cx="1802975" cy="797935"/>
          </a:xfrm>
          <a:prstGeom prst="rect">
            <a:avLst/>
          </a:prstGeom>
        </p:spPr>
        <p:txBody>
          <a:bodyPr lIns="0" tIns="0" rIns="0" bIns="0"/>
          <a:lstStyle>
            <a:lvl1pPr>
              <a:defRPr kumimoji="0" lang="en-GB" sz="6000" b="0" i="0" u="none" strike="noStrike" kern="1200" cap="none" spc="-75" normalizeH="0" baseline="0" dirty="0" smtClean="0">
                <a:ln>
                  <a:noFill/>
                </a:ln>
                <a:solidFill>
                  <a:schemeClr val="accent5"/>
                </a:solidFill>
                <a:effectLst/>
                <a:uLnTx/>
                <a:uFillTx/>
                <a:latin typeface="Helvetica"/>
                <a:ea typeface="+mn-ea"/>
                <a:cs typeface="Helvetica"/>
              </a:defRPr>
            </a:lvl1pPr>
          </a:lstStyle>
          <a:p>
            <a:pPr marL="19050">
              <a:lnSpc>
                <a:spcPts val="6995"/>
              </a:lnSpc>
              <a:spcBef>
                <a:spcPts val="100"/>
              </a:spcBef>
            </a:pPr>
            <a:r>
              <a:rPr lang="en-GB" sz="6000" spc="-75" dirty="0">
                <a:solidFill>
                  <a:srgbClr val="00A499"/>
                </a:solidFill>
                <a:latin typeface="Helvetica"/>
                <a:cs typeface="Helvetica"/>
              </a:rPr>
              <a:t>0.0m</a:t>
            </a:r>
            <a:endParaRPr lang="en-GB" sz="6000" dirty="0">
              <a:latin typeface="Helvetica"/>
              <a:cs typeface="Helvetica"/>
            </a:endParaRPr>
          </a:p>
        </p:txBody>
      </p:sp>
      <p:sp>
        <p:nvSpPr>
          <p:cNvPr id="42" name="object 5"/>
          <p:cNvSpPr/>
          <p:nvPr userDrawn="1"/>
        </p:nvSpPr>
        <p:spPr>
          <a:xfrm>
            <a:off x="8055170" y="1295400"/>
            <a:ext cx="0" cy="4622800"/>
          </a:xfrm>
          <a:custGeom>
            <a:avLst/>
            <a:gdLst/>
            <a:ahLst/>
            <a:cxnLst/>
            <a:rect l="l" t="t" r="r" b="b"/>
            <a:pathLst>
              <a:path h="4622800">
                <a:moveTo>
                  <a:pt x="0" y="4622800"/>
                </a:moveTo>
                <a:lnTo>
                  <a:pt x="0" y="0"/>
                </a:lnTo>
              </a:path>
            </a:pathLst>
          </a:custGeom>
          <a:ln w="12700">
            <a:solidFill>
              <a:srgbClr val="E8EDEE"/>
            </a:solidFill>
          </a:ln>
        </p:spPr>
        <p:txBody>
          <a:bodyPr wrap="square" lIns="0" tIns="0" rIns="0" bIns="0" rtlCol="0"/>
          <a:lstStyle/>
          <a:p>
            <a:endParaRPr/>
          </a:p>
        </p:txBody>
      </p:sp>
      <p:sp>
        <p:nvSpPr>
          <p:cNvPr id="43" name="object 8"/>
          <p:cNvSpPr/>
          <p:nvPr userDrawn="1"/>
        </p:nvSpPr>
        <p:spPr>
          <a:xfrm flipV="1">
            <a:off x="4109536" y="2971800"/>
            <a:ext cx="3881884" cy="45720"/>
          </a:xfrm>
          <a:custGeom>
            <a:avLst/>
            <a:gdLst/>
            <a:ahLst/>
            <a:cxnLst/>
            <a:rect l="l" t="t" r="r" b="b"/>
            <a:pathLst>
              <a:path w="3759834">
                <a:moveTo>
                  <a:pt x="0" y="0"/>
                </a:moveTo>
                <a:lnTo>
                  <a:pt x="3759593" y="0"/>
                </a:lnTo>
              </a:path>
            </a:pathLst>
          </a:custGeom>
          <a:ln w="12700">
            <a:solidFill>
              <a:srgbClr val="E8EDEE"/>
            </a:solidFill>
          </a:ln>
        </p:spPr>
        <p:txBody>
          <a:bodyPr wrap="square" lIns="0" tIns="0" rIns="0" bIns="0" rtlCol="0"/>
          <a:lstStyle/>
          <a:p>
            <a:endParaRPr/>
          </a:p>
        </p:txBody>
      </p:sp>
      <p:sp>
        <p:nvSpPr>
          <p:cNvPr id="45" name="object 5"/>
          <p:cNvSpPr/>
          <p:nvPr userDrawn="1"/>
        </p:nvSpPr>
        <p:spPr>
          <a:xfrm>
            <a:off x="4038600" y="1295400"/>
            <a:ext cx="0" cy="4622800"/>
          </a:xfrm>
          <a:custGeom>
            <a:avLst/>
            <a:gdLst/>
            <a:ahLst/>
            <a:cxnLst/>
            <a:rect l="l" t="t" r="r" b="b"/>
            <a:pathLst>
              <a:path h="4622800">
                <a:moveTo>
                  <a:pt x="0" y="4622800"/>
                </a:moveTo>
                <a:lnTo>
                  <a:pt x="0" y="0"/>
                </a:lnTo>
              </a:path>
            </a:pathLst>
          </a:custGeom>
          <a:ln w="12700">
            <a:solidFill>
              <a:srgbClr val="E8EDEE"/>
            </a:solidFill>
          </a:ln>
        </p:spPr>
        <p:txBody>
          <a:bodyPr wrap="square" lIns="0" tIns="0" rIns="0" bIns="0" rtlCol="0"/>
          <a:lstStyle/>
          <a:p>
            <a:endParaRPr/>
          </a:p>
        </p:txBody>
      </p:sp>
      <p:sp>
        <p:nvSpPr>
          <p:cNvPr id="22" name="TextBox 21"/>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2134288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9_Thank you_blu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172" y="303174"/>
            <a:ext cx="1807468" cy="414529"/>
          </a:xfrm>
          <a:prstGeom prst="rect">
            <a:avLst/>
          </a:prstGeom>
        </p:spPr>
      </p:pic>
      <p:sp>
        <p:nvSpPr>
          <p:cNvPr id="19" name="object 7"/>
          <p:cNvSpPr txBox="1"/>
          <p:nvPr userDrawn="1"/>
        </p:nvSpPr>
        <p:spPr>
          <a:xfrm>
            <a:off x="291824" y="2719924"/>
            <a:ext cx="402526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25563"/>
                </a:solidFill>
                <a:latin typeface="Helvetica"/>
                <a:cs typeface="Helvetica"/>
              </a:rPr>
              <a:t>St </a:t>
            </a:r>
            <a:r>
              <a:rPr sz="1200" b="1" spc="-10" dirty="0">
                <a:solidFill>
                  <a:srgbClr val="425563"/>
                </a:solidFill>
                <a:latin typeface="Helvetica"/>
                <a:cs typeface="Helvetica"/>
              </a:rPr>
              <a:t>George’s </a:t>
            </a:r>
            <a:r>
              <a:rPr sz="1200" b="1" spc="-5" dirty="0">
                <a:solidFill>
                  <a:srgbClr val="425563"/>
                </a:solidFill>
                <a:latin typeface="Helvetica"/>
                <a:cs typeface="Helvetica"/>
              </a:rPr>
              <a:t>University Hospitals </a:t>
            </a:r>
            <a:r>
              <a:rPr sz="1200" b="1" dirty="0">
                <a:solidFill>
                  <a:srgbClr val="425563"/>
                </a:solidFill>
                <a:latin typeface="Helvetica"/>
                <a:cs typeface="Helvetica"/>
              </a:rPr>
              <a:t>NHS </a:t>
            </a:r>
            <a:r>
              <a:rPr sz="1200" b="1" spc="-5" dirty="0">
                <a:solidFill>
                  <a:srgbClr val="425563"/>
                </a:solidFill>
                <a:latin typeface="Helvetica"/>
                <a:cs typeface="Helvetica"/>
              </a:rPr>
              <a:t>Foundation</a:t>
            </a:r>
            <a:r>
              <a:rPr sz="1200" b="1" spc="-30" dirty="0">
                <a:solidFill>
                  <a:srgbClr val="425563"/>
                </a:solidFill>
                <a:latin typeface="Helvetica"/>
                <a:cs typeface="Helvetica"/>
              </a:rPr>
              <a:t> </a:t>
            </a:r>
            <a:r>
              <a:rPr sz="1200" b="1" spc="-25" dirty="0">
                <a:solidFill>
                  <a:srgbClr val="425563"/>
                </a:solidFill>
                <a:latin typeface="Helvetica"/>
                <a:cs typeface="Helvetica"/>
              </a:rPr>
              <a:t>Trust</a:t>
            </a:r>
            <a:endParaRPr sz="1200" dirty="0">
              <a:latin typeface="Helvetica"/>
              <a:cs typeface="Helvetica"/>
            </a:endParaRPr>
          </a:p>
        </p:txBody>
      </p:sp>
      <p:sp>
        <p:nvSpPr>
          <p:cNvPr id="23" name="object 6"/>
          <p:cNvSpPr txBox="1">
            <a:spLocks/>
          </p:cNvSpPr>
          <p:nvPr userDrawn="1"/>
        </p:nvSpPr>
        <p:spPr>
          <a:xfrm>
            <a:off x="291824" y="2038350"/>
            <a:ext cx="1302385" cy="360680"/>
          </a:xfrm>
          <a:prstGeom prst="rect">
            <a:avLst/>
          </a:prstGeom>
        </p:spPr>
        <p:txBody>
          <a:bodyPr vert="horz" wrap="square" lIns="0" tIns="12700" rIns="0" bIns="0" rtlCol="0">
            <a:spAutoFit/>
          </a:bodyPr>
          <a:lstStyle>
            <a:lvl1pPr>
              <a:defRPr sz="2200" b="0" i="0">
                <a:solidFill>
                  <a:srgbClr val="AE2573"/>
                </a:solidFill>
                <a:latin typeface="Helvetica"/>
                <a:ea typeface="+mj-ea"/>
                <a:cs typeface="Helvetica"/>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GB" sz="2200" b="0" i="0" u="none" strike="noStrike" kern="0" cap="none" spc="-25" normalizeH="0" baseline="0" noProof="0" dirty="0">
                <a:ln>
                  <a:noFill/>
                </a:ln>
                <a:solidFill>
                  <a:schemeClr val="accent2"/>
                </a:solidFill>
                <a:effectLst/>
                <a:uLnTx/>
                <a:uFillTx/>
                <a:latin typeface="Helvetica"/>
                <a:ea typeface="+mj-ea"/>
              </a:rPr>
              <a:t>Thank</a:t>
            </a:r>
            <a:r>
              <a:rPr kumimoji="0" lang="en-GB" sz="2200" b="0" i="0" u="none" strike="noStrike" kern="0" cap="none" spc="-105" normalizeH="0" baseline="0" noProof="0" dirty="0">
                <a:ln>
                  <a:noFill/>
                </a:ln>
                <a:solidFill>
                  <a:schemeClr val="accent2"/>
                </a:solidFill>
                <a:effectLst/>
                <a:uLnTx/>
                <a:uFillTx/>
                <a:latin typeface="Helvetica"/>
                <a:ea typeface="+mj-ea"/>
              </a:rPr>
              <a:t> </a:t>
            </a:r>
            <a:r>
              <a:rPr kumimoji="0" lang="en-GB" sz="2200" b="0" i="0" u="none" strike="noStrike" kern="0" cap="none" spc="-30" normalizeH="0" baseline="0" noProof="0" dirty="0">
                <a:ln>
                  <a:noFill/>
                </a:ln>
                <a:solidFill>
                  <a:schemeClr val="accent2"/>
                </a:solidFill>
                <a:effectLst/>
                <a:uLnTx/>
                <a:uFillTx/>
                <a:latin typeface="Helvetica"/>
                <a:ea typeface="+mj-ea"/>
              </a:rPr>
              <a:t>you</a:t>
            </a:r>
          </a:p>
        </p:txBody>
      </p:sp>
      <p:sp>
        <p:nvSpPr>
          <p:cNvPr id="3" name="Text Placeholder 2"/>
          <p:cNvSpPr>
            <a:spLocks noGrp="1"/>
          </p:cNvSpPr>
          <p:nvPr>
            <p:ph type="body" sz="quarter" idx="13" hasCustomPrompt="1"/>
          </p:nvPr>
        </p:nvSpPr>
        <p:spPr>
          <a:xfrm>
            <a:off x="313854" y="3138726"/>
            <a:ext cx="6467946" cy="290274"/>
          </a:xfrm>
          <a:prstGeom prst="rect">
            <a:avLst/>
          </a:prstGeom>
        </p:spPr>
        <p:txBody>
          <a:bodyPr lIns="0" tIns="0" rIns="0" bIns="0"/>
          <a:lstStyle>
            <a:lvl1pPr marL="12700" algn="l" defTabSz="914400" rtl="0" eaLnBrk="1" latinLnBrk="0" hangingPunct="1">
              <a:lnSpc>
                <a:spcPts val="1245"/>
              </a:lnSpc>
              <a:defRPr kumimoji="0" lang="en-US" sz="1200" b="0" i="0" u="none" strike="noStrike" kern="1200" cap="none" spc="-5" normalizeH="0" baseline="0" dirty="0" smtClean="0">
                <a:ln>
                  <a:noFill/>
                </a:ln>
                <a:solidFill>
                  <a:srgbClr val="425563"/>
                </a:solidFill>
                <a:effectLst/>
                <a:uLnTx/>
                <a:uFillTx/>
                <a:latin typeface="+mn-lt"/>
                <a:ea typeface="+mn-ea"/>
                <a:cs typeface="Helvetica"/>
              </a:defRPr>
            </a:lvl1pPr>
          </a:lstStyle>
          <a:p>
            <a:r>
              <a:rPr kumimoji="0" lang="en-GB" sz="1200" b="0" i="0" u="none" strike="noStrike" kern="1200" cap="none" spc="-5" normalizeH="0" baseline="0" noProof="0" dirty="0">
                <a:ln>
                  <a:noFill/>
                </a:ln>
                <a:solidFill>
                  <a:srgbClr val="425563"/>
                </a:solidFill>
                <a:effectLst/>
                <a:uLnTx/>
                <a:uFillTx/>
                <a:latin typeface="+mn-lt"/>
                <a:ea typeface="+mn-ea"/>
                <a:cs typeface="Helvetica"/>
              </a:rPr>
              <a:t>020 </a:t>
            </a:r>
            <a:r>
              <a:rPr kumimoji="0" lang="en-GB" sz="1200" b="0" i="0" u="none" strike="noStrike" kern="1200" cap="none" spc="5" normalizeH="0" baseline="0" noProof="0" dirty="0">
                <a:ln>
                  <a:noFill/>
                </a:ln>
                <a:solidFill>
                  <a:srgbClr val="425563"/>
                </a:solidFill>
                <a:effectLst/>
                <a:uLnTx/>
                <a:uFillTx/>
                <a:latin typeface="+mn-lt"/>
                <a:ea typeface="+mn-ea"/>
                <a:cs typeface="Helvetica"/>
              </a:rPr>
              <a:t>0000 0000  |  example@stgeorges.nhs.uk</a:t>
            </a:r>
            <a:endParaRPr lang="en-GB" dirty="0"/>
          </a:p>
        </p:txBody>
      </p:sp>
      <p:sp>
        <p:nvSpPr>
          <p:cNvPr id="27" name="object 7"/>
          <p:cNvSpPr txBox="1"/>
          <p:nvPr userDrawn="1"/>
        </p:nvSpPr>
        <p:spPr>
          <a:xfrm>
            <a:off x="313854" y="3435626"/>
            <a:ext cx="4025265" cy="933589"/>
          </a:xfrm>
          <a:prstGeom prst="rect">
            <a:avLst/>
          </a:prstGeom>
        </p:spPr>
        <p:txBody>
          <a:bodyPr vert="horz" wrap="square" lIns="0" tIns="12700" rIns="0" bIns="0" rtlCol="0">
            <a:spAutoFit/>
          </a:bodyPr>
          <a:lstStyle/>
          <a:p>
            <a:pPr marL="12700" marR="914400">
              <a:lnSpc>
                <a:spcPct val="100000"/>
              </a:lnSpc>
            </a:pPr>
            <a:r>
              <a:rPr sz="1200" spc="-10" dirty="0">
                <a:solidFill>
                  <a:srgbClr val="425563"/>
                </a:solidFill>
                <a:latin typeface="Helvetica"/>
                <a:cs typeface="Helvetica"/>
              </a:rPr>
              <a:t>Blackshaw Road</a:t>
            </a:r>
            <a:r>
              <a:rPr lang="en-GB" sz="1200" spc="-10" dirty="0">
                <a:solidFill>
                  <a:srgbClr val="425563"/>
                </a:solidFill>
                <a:latin typeface="Helvetica"/>
                <a:cs typeface="Helvetica"/>
              </a:rPr>
              <a:t> </a:t>
            </a:r>
          </a:p>
          <a:p>
            <a:pPr marL="12700" marR="914400">
              <a:lnSpc>
                <a:spcPct val="100000"/>
              </a:lnSpc>
            </a:pPr>
            <a:r>
              <a:rPr sz="1200" spc="-25" dirty="0">
                <a:solidFill>
                  <a:srgbClr val="425563"/>
                </a:solidFill>
                <a:latin typeface="Helvetica"/>
                <a:cs typeface="Helvetica"/>
              </a:rPr>
              <a:t>Tooting</a:t>
            </a:r>
            <a:r>
              <a:rPr sz="1200" spc="-70" dirty="0">
                <a:solidFill>
                  <a:srgbClr val="425563"/>
                </a:solidFill>
                <a:latin typeface="Helvetica"/>
                <a:cs typeface="Helvetica"/>
              </a:rPr>
              <a:t> </a:t>
            </a:r>
            <a:r>
              <a:rPr sz="1200" spc="-5" dirty="0">
                <a:solidFill>
                  <a:srgbClr val="425563"/>
                </a:solidFill>
                <a:latin typeface="Helvetica"/>
                <a:cs typeface="Helvetica"/>
              </a:rPr>
              <a:t>London  </a:t>
            </a:r>
            <a:endParaRPr lang="en-GB" sz="1200" spc="-5" dirty="0">
              <a:solidFill>
                <a:srgbClr val="425563"/>
              </a:solidFill>
              <a:latin typeface="Helvetica"/>
              <a:cs typeface="Helvetica"/>
            </a:endParaRPr>
          </a:p>
          <a:p>
            <a:pPr marL="12700" marR="914400">
              <a:lnSpc>
                <a:spcPct val="100000"/>
              </a:lnSpc>
            </a:pPr>
            <a:r>
              <a:rPr sz="1200" spc="-45" dirty="0">
                <a:solidFill>
                  <a:srgbClr val="425563"/>
                </a:solidFill>
                <a:latin typeface="Helvetica"/>
                <a:cs typeface="Helvetica"/>
              </a:rPr>
              <a:t>SW17</a:t>
            </a:r>
            <a:r>
              <a:rPr sz="1200" spc="-15" dirty="0">
                <a:solidFill>
                  <a:srgbClr val="425563"/>
                </a:solidFill>
                <a:latin typeface="Helvetica"/>
                <a:cs typeface="Helvetica"/>
              </a:rPr>
              <a:t> </a:t>
            </a:r>
            <a:r>
              <a:rPr sz="1200" spc="-10" dirty="0">
                <a:solidFill>
                  <a:srgbClr val="425563"/>
                </a:solidFill>
                <a:latin typeface="Helvetica"/>
                <a:cs typeface="Helvetica"/>
              </a:rPr>
              <a:t>0QT</a:t>
            </a:r>
            <a:endParaRPr sz="1200" dirty="0">
              <a:latin typeface="Helvetica"/>
              <a:cs typeface="Helvetica"/>
            </a:endParaRPr>
          </a:p>
          <a:p>
            <a:pPr>
              <a:lnSpc>
                <a:spcPct val="100000"/>
              </a:lnSpc>
              <a:spcBef>
                <a:spcPts val="55"/>
              </a:spcBef>
            </a:pPr>
            <a:endParaRPr sz="1100" dirty="0">
              <a:latin typeface="Times New Roman"/>
              <a:cs typeface="Times New Roman"/>
            </a:endParaRPr>
          </a:p>
          <a:p>
            <a:pPr marL="12700">
              <a:lnSpc>
                <a:spcPct val="100000"/>
              </a:lnSpc>
            </a:pPr>
            <a:r>
              <a:rPr sz="1200" b="1" spc="-5" dirty="0">
                <a:solidFill>
                  <a:srgbClr val="00A499"/>
                </a:solidFill>
                <a:latin typeface="Helvetica"/>
                <a:cs typeface="Helvetica"/>
              </a:rPr>
              <a:t>stgeorges.nhs.uk</a:t>
            </a:r>
            <a:endParaRPr sz="1200" dirty="0">
              <a:latin typeface="Helvetica"/>
              <a:cs typeface="Helvetica"/>
            </a:endParaRPr>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785" y="261298"/>
            <a:ext cx="1310113" cy="678094"/>
          </a:xfrm>
          <a:prstGeom prst="rect">
            <a:avLst/>
          </a:prstGeom>
        </p:spPr>
      </p:pic>
    </p:spTree>
    <p:extLst>
      <p:ext uri="{BB962C8B-B14F-4D97-AF65-F5344CB8AC3E}">
        <p14:creationId xmlns:p14="http://schemas.microsoft.com/office/powerpoint/2010/main" val="89277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3_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Master slide_blu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
        <p:nvSpPr>
          <p:cNvPr id="17" name="Holder 3"/>
          <p:cNvSpPr>
            <a:spLocks noGrp="1"/>
          </p:cNvSpPr>
          <p:nvPr>
            <p:ph type="subTitle" idx="4" hasCustomPrompt="1"/>
          </p:nvPr>
        </p:nvSpPr>
        <p:spPr>
          <a:xfrm>
            <a:off x="291818" y="275877"/>
            <a:ext cx="6718582" cy="307777"/>
          </a:xfrm>
          <a:prstGeom prst="rect">
            <a:avLst/>
          </a:prstGeom>
        </p:spPr>
        <p:txBody>
          <a:bodyPr wrap="square" lIns="0" tIns="0" rIns="0" bIns="0">
            <a:spAutoFit/>
          </a:bodyPr>
          <a:lstStyle>
            <a:lvl1pPr>
              <a:defRPr kumimoji="0" lang="en-GB" sz="2200" b="0" i="0" u="none" strike="noStrike" kern="0" cap="none" spc="-30" normalizeH="0" baseline="0" noProof="0" dirty="0" smtClean="0">
                <a:ln>
                  <a:noFill/>
                </a:ln>
                <a:solidFill>
                  <a:srgbClr val="00A499"/>
                </a:solidFill>
                <a:effectLst/>
                <a:uLnTx/>
                <a:uFillTx/>
                <a:latin typeface="Helvetica"/>
                <a:ea typeface="+mj-ea"/>
                <a:cs typeface="Helvetica"/>
              </a:defRPr>
            </a:lvl1pPr>
          </a:lstStyle>
          <a:p>
            <a:pPr marL="12700" marR="5080" lvl="0" indent="0" algn="l" defTabSz="914400" rtl="0" eaLnBrk="1" fontAlgn="auto" latinLnBrk="0" hangingPunct="1">
              <a:lnSpc>
                <a:spcPts val="2400"/>
              </a:lnSpc>
              <a:spcBef>
                <a:spcPts val="380"/>
              </a:spcBef>
              <a:spcAft>
                <a:spcPts val="0"/>
              </a:spcAft>
              <a:buClrTx/>
              <a:buSzTx/>
              <a:buFontTx/>
              <a:buNone/>
              <a:tabLst/>
              <a:defRPr/>
            </a:pPr>
            <a:r>
              <a:rPr kumimoji="0" lang="en-GB" sz="2200" b="0" i="0" u="none" strike="noStrike" kern="0" cap="none" spc="-30" normalizeH="0" baseline="0" noProof="0" dirty="0">
                <a:ln>
                  <a:noFill/>
                </a:ln>
                <a:solidFill>
                  <a:srgbClr val="00A499"/>
                </a:solidFill>
                <a:effectLst/>
                <a:uLnTx/>
                <a:uFillTx/>
                <a:latin typeface="Helvetica"/>
                <a:ea typeface="+mj-ea"/>
              </a:rPr>
              <a:t>Master </a:t>
            </a:r>
            <a:r>
              <a:rPr kumimoji="0" lang="en-GB" sz="2200" b="0" i="0" u="none" strike="noStrike" kern="0" cap="none" spc="-20" normalizeH="0" baseline="0" noProof="0" dirty="0">
                <a:ln>
                  <a:noFill/>
                </a:ln>
                <a:solidFill>
                  <a:srgbClr val="00A499"/>
                </a:solidFill>
                <a:effectLst/>
                <a:uLnTx/>
                <a:uFillTx/>
                <a:latin typeface="Helvetica"/>
                <a:ea typeface="+mj-ea"/>
              </a:rPr>
              <a:t>slide </a:t>
            </a:r>
            <a:r>
              <a:rPr kumimoji="0" lang="en-GB" sz="2200" b="0" i="0" u="none" strike="noStrike" kern="0" cap="none" spc="-25" normalizeH="0" baseline="0" noProof="0" dirty="0">
                <a:ln>
                  <a:noFill/>
                </a:ln>
                <a:solidFill>
                  <a:srgbClr val="00A499"/>
                </a:solidFill>
                <a:effectLst/>
                <a:uLnTx/>
                <a:uFillTx/>
                <a:latin typeface="Helvetica"/>
                <a:ea typeface="+mj-ea"/>
              </a:rPr>
              <a:t>blue</a:t>
            </a:r>
          </a:p>
        </p:txBody>
      </p:sp>
      <p:sp>
        <p:nvSpPr>
          <p:cNvPr id="18" name="Text Placeholder 2"/>
          <p:cNvSpPr>
            <a:spLocks noGrp="1"/>
          </p:cNvSpPr>
          <p:nvPr>
            <p:ph type="body" sz="quarter" idx="14" hasCustomPrompt="1"/>
          </p:nvPr>
        </p:nvSpPr>
        <p:spPr>
          <a:xfrm>
            <a:off x="291817" y="563690"/>
            <a:ext cx="6718583" cy="378804"/>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kumimoji="0" lang="en-GB" sz="2200" b="0" i="0" u="none" strike="noStrike" kern="0" cap="none" spc="-25" normalizeH="0" baseline="0" noProof="0" dirty="0">
                <a:ln>
                  <a:noFill/>
                </a:ln>
                <a:solidFill>
                  <a:srgbClr val="768692"/>
                </a:solidFill>
                <a:effectLst/>
                <a:uLnTx/>
                <a:uFillTx/>
                <a:latin typeface="Helvetica"/>
                <a:ea typeface="+mj-ea"/>
              </a:rPr>
              <a:t>Slide title </a:t>
            </a:r>
            <a:r>
              <a:rPr kumimoji="0" lang="en-GB" sz="2200" b="0" i="0" u="none" strike="noStrike" kern="0" cap="none" spc="-20" normalizeH="0" baseline="0" noProof="0" dirty="0">
                <a:ln>
                  <a:noFill/>
                </a:ln>
                <a:solidFill>
                  <a:srgbClr val="768692"/>
                </a:solidFill>
                <a:effectLst/>
                <a:uLnTx/>
                <a:uFillTx/>
                <a:latin typeface="Helvetica"/>
                <a:ea typeface="+mj-ea"/>
              </a:rPr>
              <a:t>second</a:t>
            </a:r>
            <a:r>
              <a:rPr kumimoji="0" lang="en-GB" sz="2200" b="0" i="0" u="none" strike="noStrike" kern="0" cap="none" spc="-75" normalizeH="0" baseline="0" noProof="0" dirty="0">
                <a:ln>
                  <a:noFill/>
                </a:ln>
                <a:solidFill>
                  <a:srgbClr val="768692"/>
                </a:solidFill>
                <a:effectLst/>
                <a:uLnTx/>
                <a:uFillTx/>
                <a:latin typeface="Helvetica"/>
                <a:ea typeface="+mj-ea"/>
              </a:rPr>
              <a:t> </a:t>
            </a:r>
            <a:r>
              <a:rPr kumimoji="0" lang="en-GB" sz="2200" b="0" i="0" u="none" strike="noStrike" kern="0" cap="none" spc="-25" normalizeH="0" baseline="0" noProof="0" dirty="0">
                <a:ln>
                  <a:noFill/>
                </a:ln>
                <a:solidFill>
                  <a:srgbClr val="768692"/>
                </a:solidFill>
                <a:effectLst/>
                <a:uLnTx/>
                <a:uFillTx/>
                <a:latin typeface="Helvetica"/>
                <a:ea typeface="+mj-ea"/>
              </a:rPr>
              <a:t>line</a:t>
            </a: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2603785" cy="88577"/>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10" name="TextBox 9"/>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spTree>
    <p:extLst>
      <p:ext uri="{BB962C8B-B14F-4D97-AF65-F5344CB8AC3E}">
        <p14:creationId xmlns:p14="http://schemas.microsoft.com/office/powerpoint/2010/main" val="86835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Pattern divider_blue_1">
    <p:spTree>
      <p:nvGrpSpPr>
        <p:cNvPr id="1" name=""/>
        <p:cNvGrpSpPr/>
        <p:nvPr/>
      </p:nvGrpSpPr>
      <p:grpSpPr>
        <a:xfrm>
          <a:off x="0" y="0"/>
          <a:ext cx="0" cy="0"/>
          <a:chOff x="0" y="0"/>
          <a:chExt cx="0" cy="0"/>
        </a:xfrm>
      </p:grpSpPr>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kumimoji="0" lang="en-GB" sz="2200" b="0" i="0" u="none" strike="noStrike" kern="0" cap="none" spc="-25" normalizeH="0" baseline="0" noProof="0" dirty="0">
                <a:ln>
                  <a:noFill/>
                </a:ln>
                <a:solidFill>
                  <a:srgbClr val="768692"/>
                </a:solidFill>
                <a:effectLst/>
                <a:uLnTx/>
                <a:uFillTx/>
                <a:latin typeface="Helvetica"/>
                <a:ea typeface="+mj-ea"/>
              </a:rPr>
              <a:t>Pattern divider</a:t>
            </a: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3" name="Text Placeholder 2"/>
          <p:cNvSpPr>
            <a:spLocks noGrp="1"/>
          </p:cNvSpPr>
          <p:nvPr>
            <p:ph type="body" sz="quarter" idx="17" hasCustomPrompt="1"/>
          </p:nvPr>
        </p:nvSpPr>
        <p:spPr>
          <a:xfrm>
            <a:off x="291814" y="1676398"/>
            <a:ext cx="3289586" cy="4139977"/>
          </a:xfrm>
          <a:prstGeom prst="rect">
            <a:avLst/>
          </a:prstGeom>
        </p:spPr>
        <p:txBody>
          <a:bodyPr lIns="0" tIns="0" rIns="0" bIns="0"/>
          <a:lstStyle>
            <a:lvl1pPr marL="139700" indent="-127000" algn="l" defTabSz="914400" rtl="0" eaLnBrk="1" latinLnBrk="0" hangingPunct="1">
              <a:lnSpc>
                <a:spcPts val="1420"/>
              </a:lnSpc>
              <a:buChar char="–"/>
              <a:tabLst>
                <a:tab pos="140335" algn="l"/>
              </a:tabLst>
              <a:defRPr lang="en-US" sz="1200" kern="1200" spc="-10" dirty="0" smtClean="0">
                <a:solidFill>
                  <a:srgbClr val="425563"/>
                </a:solidFill>
                <a:latin typeface="Helvetica"/>
                <a:ea typeface="+mn-ea"/>
                <a:cs typeface="Helvetica"/>
              </a:defRPr>
            </a:lvl1pPr>
          </a:lstStyle>
          <a:p>
            <a:pPr marL="139700" indent="-127000">
              <a:lnSpc>
                <a:spcPts val="1420"/>
              </a:lnSpc>
              <a:buChar char="–"/>
              <a:tabLst>
                <a:tab pos="140335" algn="l"/>
              </a:tabLst>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40" dirty="0">
                <a:solidFill>
                  <a:srgbClr val="425563"/>
                </a:solidFill>
                <a:latin typeface="Helvetica"/>
                <a:cs typeface="Helvetica"/>
              </a:rPr>
              <a:t> </a:t>
            </a:r>
            <a:r>
              <a:rPr lang="en-GB" sz="1200" spc="-5" dirty="0">
                <a:solidFill>
                  <a:srgbClr val="425563"/>
                </a:solidFill>
                <a:latin typeface="Helvetica"/>
                <a:cs typeface="Helvetica"/>
              </a:rPr>
              <a:t>sit</a:t>
            </a:r>
            <a:endParaRPr lang="en-GB" sz="1200" dirty="0">
              <a:latin typeface="Helvetica"/>
              <a:cs typeface="Helvetica"/>
            </a:endParaRPr>
          </a:p>
        </p:txBody>
      </p:sp>
      <p:sp>
        <p:nvSpPr>
          <p:cNvPr id="11" name="Text Placeholder 2"/>
          <p:cNvSpPr>
            <a:spLocks noGrp="1"/>
          </p:cNvSpPr>
          <p:nvPr>
            <p:ph type="body" sz="quarter" idx="18" hasCustomPrompt="1"/>
          </p:nvPr>
        </p:nvSpPr>
        <p:spPr>
          <a:xfrm>
            <a:off x="291815" y="1230306"/>
            <a:ext cx="3289586" cy="446093"/>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1</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0655" y="1292048"/>
            <a:ext cx="7958344" cy="4611633"/>
          </a:xfrm>
          <a:prstGeom prst="rect">
            <a:avLst/>
          </a:prstGeom>
        </p:spPr>
      </p:pic>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US" dirty="0"/>
              <a:t>Section title</a:t>
            </a:r>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
        <p:nvSpPr>
          <p:cNvPr id="12" name="TextBox 11"/>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spTree>
    <p:extLst>
      <p:ext uri="{BB962C8B-B14F-4D97-AF65-F5344CB8AC3E}">
        <p14:creationId xmlns:p14="http://schemas.microsoft.com/office/powerpoint/2010/main" val="2337100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Pattern divider_blue_2">
    <p:spTree>
      <p:nvGrpSpPr>
        <p:cNvPr id="1" name=""/>
        <p:cNvGrpSpPr/>
        <p:nvPr/>
      </p:nvGrpSpPr>
      <p:grpSpPr>
        <a:xfrm>
          <a:off x="0" y="0"/>
          <a:ext cx="0" cy="0"/>
          <a:chOff x="0" y="0"/>
          <a:chExt cx="0" cy="0"/>
        </a:xfrm>
      </p:grpSpPr>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kumimoji="0" lang="en-GB" sz="2200" b="0" i="0" u="none" strike="noStrike" kern="0" cap="none" spc="-25" normalizeH="0" baseline="0" noProof="0" dirty="0">
                <a:ln>
                  <a:noFill/>
                </a:ln>
                <a:solidFill>
                  <a:srgbClr val="768692"/>
                </a:solidFill>
                <a:effectLst/>
                <a:uLnTx/>
                <a:uFillTx/>
                <a:latin typeface="Helvetica"/>
                <a:ea typeface="+mj-ea"/>
              </a:rPr>
              <a:t>Pattern divider</a:t>
            </a: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3" name="Text Placeholder 2"/>
          <p:cNvSpPr>
            <a:spLocks noGrp="1"/>
          </p:cNvSpPr>
          <p:nvPr>
            <p:ph type="body" sz="quarter" idx="17" hasCustomPrompt="1"/>
          </p:nvPr>
        </p:nvSpPr>
        <p:spPr>
          <a:xfrm>
            <a:off x="291814" y="1676398"/>
            <a:ext cx="3289586" cy="4139977"/>
          </a:xfrm>
          <a:prstGeom prst="rect">
            <a:avLst/>
          </a:prstGeom>
        </p:spPr>
        <p:txBody>
          <a:bodyPr lIns="0" tIns="0" rIns="0" bIns="0"/>
          <a:lstStyle>
            <a:lvl1pPr marL="139700" indent="-127000" algn="l" defTabSz="914400" rtl="0" eaLnBrk="1" latinLnBrk="0" hangingPunct="1">
              <a:lnSpc>
                <a:spcPts val="1420"/>
              </a:lnSpc>
              <a:buChar char="–"/>
              <a:tabLst>
                <a:tab pos="140335" algn="l"/>
              </a:tabLst>
              <a:defRPr lang="en-US" sz="1200" kern="1200" spc="-10" dirty="0" smtClean="0">
                <a:solidFill>
                  <a:srgbClr val="425563"/>
                </a:solidFill>
                <a:latin typeface="Helvetica"/>
                <a:ea typeface="+mn-ea"/>
                <a:cs typeface="Helvetica"/>
              </a:defRPr>
            </a:lvl1pPr>
          </a:lstStyle>
          <a:p>
            <a:pPr marL="139700" indent="-127000">
              <a:lnSpc>
                <a:spcPts val="1420"/>
              </a:lnSpc>
              <a:buChar char="–"/>
              <a:tabLst>
                <a:tab pos="140335" algn="l"/>
              </a:tabLst>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40" dirty="0">
                <a:solidFill>
                  <a:srgbClr val="425563"/>
                </a:solidFill>
                <a:latin typeface="Helvetica"/>
                <a:cs typeface="Helvetica"/>
              </a:rPr>
              <a:t> </a:t>
            </a:r>
            <a:r>
              <a:rPr lang="en-GB" sz="1200" spc="-5" dirty="0">
                <a:solidFill>
                  <a:srgbClr val="425563"/>
                </a:solidFill>
                <a:latin typeface="Helvetica"/>
                <a:cs typeface="Helvetica"/>
              </a:rPr>
              <a:t>sit</a:t>
            </a:r>
            <a:endParaRPr lang="en-GB" sz="1200" dirty="0">
              <a:latin typeface="Helvetica"/>
              <a:cs typeface="Helvetica"/>
            </a:endParaRPr>
          </a:p>
        </p:txBody>
      </p:sp>
      <p:sp>
        <p:nvSpPr>
          <p:cNvPr id="11" name="Text Placeholder 2"/>
          <p:cNvSpPr>
            <a:spLocks noGrp="1"/>
          </p:cNvSpPr>
          <p:nvPr>
            <p:ph type="body" sz="quarter" idx="18" hasCustomPrompt="1"/>
          </p:nvPr>
        </p:nvSpPr>
        <p:spPr>
          <a:xfrm>
            <a:off x="291815" y="1230306"/>
            <a:ext cx="3289586" cy="446093"/>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1</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US" dirty="0"/>
              <a:t>Section title</a:t>
            </a:r>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0654" y="1293634"/>
            <a:ext cx="7961392" cy="461163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
        <p:nvSpPr>
          <p:cNvPr id="13" name="TextBox 12"/>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spTree>
    <p:extLst>
      <p:ext uri="{BB962C8B-B14F-4D97-AF65-F5344CB8AC3E}">
        <p14:creationId xmlns:p14="http://schemas.microsoft.com/office/powerpoint/2010/main" val="1863873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Pattern divider_blue_3">
    <p:spTree>
      <p:nvGrpSpPr>
        <p:cNvPr id="1" name=""/>
        <p:cNvGrpSpPr/>
        <p:nvPr/>
      </p:nvGrpSpPr>
      <p:grpSpPr>
        <a:xfrm>
          <a:off x="0" y="0"/>
          <a:ext cx="0" cy="0"/>
          <a:chOff x="0" y="0"/>
          <a:chExt cx="0" cy="0"/>
        </a:xfrm>
      </p:grpSpPr>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kumimoji="0" lang="en-GB" sz="2200" b="0" i="0" u="none" strike="noStrike" kern="0" cap="none" spc="-25" normalizeH="0" baseline="0" noProof="0" dirty="0">
                <a:ln>
                  <a:noFill/>
                </a:ln>
                <a:solidFill>
                  <a:srgbClr val="768692"/>
                </a:solidFill>
                <a:effectLst/>
                <a:uLnTx/>
                <a:uFillTx/>
                <a:latin typeface="Helvetica"/>
                <a:ea typeface="+mj-ea"/>
              </a:rPr>
              <a:t>Pattern divider</a:t>
            </a: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3" name="Text Placeholder 2"/>
          <p:cNvSpPr>
            <a:spLocks noGrp="1"/>
          </p:cNvSpPr>
          <p:nvPr>
            <p:ph type="body" sz="quarter" idx="17" hasCustomPrompt="1"/>
          </p:nvPr>
        </p:nvSpPr>
        <p:spPr>
          <a:xfrm>
            <a:off x="291814" y="1676398"/>
            <a:ext cx="3289586" cy="4139977"/>
          </a:xfrm>
          <a:prstGeom prst="rect">
            <a:avLst/>
          </a:prstGeom>
        </p:spPr>
        <p:txBody>
          <a:bodyPr lIns="0" tIns="0" rIns="0" bIns="0"/>
          <a:lstStyle>
            <a:lvl1pPr marL="139700" indent="-127000" algn="l" defTabSz="914400" rtl="0" eaLnBrk="1" latinLnBrk="0" hangingPunct="1">
              <a:lnSpc>
                <a:spcPts val="1420"/>
              </a:lnSpc>
              <a:buChar char="–"/>
              <a:tabLst>
                <a:tab pos="140335" algn="l"/>
              </a:tabLst>
              <a:defRPr lang="en-US" sz="1200" kern="1200" spc="-10" dirty="0" smtClean="0">
                <a:solidFill>
                  <a:srgbClr val="425563"/>
                </a:solidFill>
                <a:latin typeface="Helvetica"/>
                <a:ea typeface="+mn-ea"/>
                <a:cs typeface="Helvetica"/>
              </a:defRPr>
            </a:lvl1pPr>
          </a:lstStyle>
          <a:p>
            <a:pPr marL="139700" indent="-127000">
              <a:lnSpc>
                <a:spcPts val="1420"/>
              </a:lnSpc>
              <a:buChar char="–"/>
              <a:tabLst>
                <a:tab pos="140335" algn="l"/>
              </a:tabLst>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40" dirty="0">
                <a:solidFill>
                  <a:srgbClr val="425563"/>
                </a:solidFill>
                <a:latin typeface="Helvetica"/>
                <a:cs typeface="Helvetica"/>
              </a:rPr>
              <a:t> </a:t>
            </a:r>
            <a:r>
              <a:rPr lang="en-GB" sz="1200" spc="-5" dirty="0">
                <a:solidFill>
                  <a:srgbClr val="425563"/>
                </a:solidFill>
                <a:latin typeface="Helvetica"/>
                <a:cs typeface="Helvetica"/>
              </a:rPr>
              <a:t>sit</a:t>
            </a:r>
            <a:endParaRPr lang="en-GB" sz="1200" dirty="0">
              <a:latin typeface="Helvetica"/>
              <a:cs typeface="Helvetica"/>
            </a:endParaRPr>
          </a:p>
        </p:txBody>
      </p:sp>
      <p:sp>
        <p:nvSpPr>
          <p:cNvPr id="11" name="Text Placeholder 2"/>
          <p:cNvSpPr>
            <a:spLocks noGrp="1"/>
          </p:cNvSpPr>
          <p:nvPr>
            <p:ph type="body" sz="quarter" idx="18" hasCustomPrompt="1"/>
          </p:nvPr>
        </p:nvSpPr>
        <p:spPr>
          <a:xfrm>
            <a:off x="291815" y="1230306"/>
            <a:ext cx="3289586" cy="446093"/>
          </a:xfrm>
          <a:prstGeom prst="rect">
            <a:avLst/>
          </a:prstGeom>
        </p:spPr>
        <p:txBody>
          <a:bodyPr lIns="0" tIns="0" rIns="0" bIns="0"/>
          <a:lstStyle>
            <a:lvl1pPr marL="12700" algn="l" defTabSz="914400" rtl="0" eaLnBrk="1" latinLnBrk="0" hangingPunct="1">
              <a:lnSpc>
                <a:spcPct val="100000"/>
              </a:lnSpc>
              <a:spcBef>
                <a:spcPts val="100"/>
              </a:spcBef>
              <a:defRPr lang="en-US" sz="1600" kern="1200" spc="-15" dirty="0" smtClean="0">
                <a:solidFill>
                  <a:schemeClr val="accent2"/>
                </a:solidFill>
                <a:latin typeface="Helvetica"/>
                <a:ea typeface="+mn-ea"/>
                <a:cs typeface="Helvetica"/>
              </a:defRPr>
            </a:lvl1pPr>
          </a:lstStyle>
          <a:p>
            <a:pPr lvl="0"/>
            <a:r>
              <a:rPr lang="en-US" dirty="0"/>
              <a:t>Subtitle 1</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US" dirty="0"/>
              <a:t>Section title</a:t>
            </a:r>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0655" y="1295400"/>
            <a:ext cx="7958344" cy="4611633"/>
          </a:xfrm>
          <a:prstGeom prst="rect">
            <a:avLst/>
          </a:prstGeom>
        </p:spPr>
      </p:pic>
      <p:sp>
        <p:nvSpPr>
          <p:cNvPr id="13" name="TextBox 12"/>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153291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Master slide_blue">
    <p:spTree>
      <p:nvGrpSpPr>
        <p:cNvPr id="1" name=""/>
        <p:cNvGrpSpPr/>
        <p:nvPr/>
      </p:nvGrpSpPr>
      <p:grpSpPr>
        <a:xfrm>
          <a:off x="0" y="0"/>
          <a:ext cx="0" cy="0"/>
          <a:chOff x="0" y="0"/>
          <a:chExt cx="0" cy="0"/>
        </a:xfrm>
      </p:grpSpPr>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kumimoji="0" lang="en-GB" sz="2200" b="0" i="0" u="none" strike="noStrike" kern="0" cap="none" spc="-25" normalizeH="0" baseline="0" noProof="0" dirty="0">
                <a:ln>
                  <a:noFill/>
                </a:ln>
                <a:solidFill>
                  <a:srgbClr val="768692"/>
                </a:solidFill>
                <a:effectLst/>
                <a:uLnTx/>
                <a:uFillTx/>
                <a:latin typeface="Helvetica"/>
                <a:ea typeface="+mj-ea"/>
              </a:rPr>
              <a:t>Image divider</a:t>
            </a: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US" dirty="0"/>
              <a:t>Section title</a:t>
            </a:r>
            <a:endParaRPr lang="en-GB" dirty="0"/>
          </a:p>
        </p:txBody>
      </p:sp>
      <p:sp>
        <p:nvSpPr>
          <p:cNvPr id="13" name="Picture Placeholder 3"/>
          <p:cNvSpPr>
            <a:spLocks noGrp="1"/>
          </p:cNvSpPr>
          <p:nvPr>
            <p:ph type="pic" sz="quarter" idx="20" hasCustomPrompt="1"/>
          </p:nvPr>
        </p:nvSpPr>
        <p:spPr>
          <a:xfrm>
            <a:off x="304800" y="1295400"/>
            <a:ext cx="11584190" cy="4595285"/>
          </a:xfrm>
          <a:prstGeom prst="rect">
            <a:avLst/>
          </a:prstGeom>
        </p:spPr>
        <p:txBody>
          <a:bodyPr/>
          <a:lstStyle>
            <a:lvl1pPr>
              <a:defRPr baseline="0">
                <a:solidFill>
                  <a:schemeClr val="tx1"/>
                </a:solidFill>
              </a:defRPr>
            </a:lvl1pPr>
          </a:lstStyle>
          <a:p>
            <a:r>
              <a:rPr lang="en-GB" dirty="0"/>
              <a:t>Insert Image</a:t>
            </a:r>
          </a:p>
        </p:txBody>
      </p:sp>
      <p:sp>
        <p:nvSpPr>
          <p:cNvPr id="11" name="TextBox 10"/>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97753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Content + right image box">
    <p:spTree>
      <p:nvGrpSpPr>
        <p:cNvPr id="1" name=""/>
        <p:cNvGrpSpPr/>
        <p:nvPr/>
      </p:nvGrpSpPr>
      <p:grpSpPr>
        <a:xfrm>
          <a:off x="0" y="0"/>
          <a:ext cx="0" cy="0"/>
          <a:chOff x="0" y="0"/>
          <a:chExt cx="0" cy="0"/>
        </a:xfrm>
      </p:grpSpPr>
      <p:sp>
        <p:nvSpPr>
          <p:cNvPr id="3" name="Text Placeholder 2"/>
          <p:cNvSpPr>
            <a:spLocks noGrp="1"/>
          </p:cNvSpPr>
          <p:nvPr>
            <p:ph type="body" sz="quarter" idx="21" hasCustomPrompt="1"/>
          </p:nvPr>
        </p:nvSpPr>
        <p:spPr>
          <a:xfrm>
            <a:off x="291814" y="1239976"/>
            <a:ext cx="3642645" cy="1524000"/>
          </a:xfrm>
          <a:prstGeom prst="rect">
            <a:avLst/>
          </a:prstGeom>
        </p:spPr>
        <p:txBody>
          <a:bodyPr lIns="0" tIns="0" rIns="0" bIns="0"/>
          <a:lstStyle>
            <a:lvl1pPr>
              <a:defRPr lang="en-US" sz="1600" kern="1200" spc="-25" dirty="0" smtClean="0">
                <a:solidFill>
                  <a:srgbClr val="425563"/>
                </a:solidFill>
                <a:latin typeface="+mn-lt"/>
                <a:ea typeface="+mn-ea"/>
                <a:cs typeface="Arial"/>
              </a:defRPr>
            </a:lvl1pPr>
          </a:lstStyle>
          <a:p>
            <a:pPr marL="12700" marR="5080">
              <a:lnSpc>
                <a:spcPts val="1800"/>
              </a:lnSpc>
              <a:spcBef>
                <a:spcPts val="260"/>
              </a:spcBef>
            </a:pPr>
            <a:r>
              <a:rPr lang="en-GB" sz="1600" spc="-25" dirty="0">
                <a:solidFill>
                  <a:srgbClr val="425563"/>
                </a:solidFill>
                <a:latin typeface="+mn-lt"/>
                <a:cs typeface="Arial"/>
              </a:rPr>
              <a:t>Lorem </a:t>
            </a:r>
            <a:r>
              <a:rPr lang="en-GB" sz="1600" spc="-10" dirty="0">
                <a:solidFill>
                  <a:srgbClr val="425563"/>
                </a:solidFill>
                <a:latin typeface="+mn-lt"/>
                <a:cs typeface="Arial"/>
              </a:rPr>
              <a:t>ipsum </a:t>
            </a:r>
            <a:r>
              <a:rPr lang="en-GB" sz="1600" dirty="0" err="1">
                <a:solidFill>
                  <a:srgbClr val="425563"/>
                </a:solidFill>
                <a:latin typeface="+mn-lt"/>
                <a:cs typeface="Arial"/>
              </a:rPr>
              <a:t>dolor</a:t>
            </a:r>
            <a:r>
              <a:rPr lang="en-GB" sz="1600" dirty="0">
                <a:solidFill>
                  <a:srgbClr val="425563"/>
                </a:solidFill>
                <a:latin typeface="+mn-lt"/>
                <a:cs typeface="Arial"/>
              </a:rPr>
              <a:t> </a:t>
            </a:r>
            <a:r>
              <a:rPr lang="en-GB" sz="1600" spc="-20" dirty="0">
                <a:solidFill>
                  <a:srgbClr val="425563"/>
                </a:solidFill>
                <a:latin typeface="+mn-lt"/>
                <a:cs typeface="Arial"/>
              </a:rPr>
              <a:t>sit </a:t>
            </a:r>
            <a:r>
              <a:rPr lang="en-GB" sz="1600" spc="-20" dirty="0" err="1">
                <a:solidFill>
                  <a:srgbClr val="425563"/>
                </a:solidFill>
                <a:latin typeface="+mn-lt"/>
                <a:cs typeface="Arial"/>
              </a:rPr>
              <a:t>amet</a:t>
            </a:r>
            <a:r>
              <a:rPr lang="en-GB" sz="1600" spc="-20" dirty="0">
                <a:solidFill>
                  <a:srgbClr val="425563"/>
                </a:solidFill>
                <a:latin typeface="+mn-lt"/>
                <a:cs typeface="Arial"/>
              </a:rPr>
              <a:t>, </a:t>
            </a:r>
            <a:r>
              <a:rPr lang="en-GB" sz="1600" spc="-10" dirty="0" err="1">
                <a:solidFill>
                  <a:srgbClr val="425563"/>
                </a:solidFill>
                <a:latin typeface="+mn-lt"/>
                <a:cs typeface="Arial"/>
              </a:rPr>
              <a:t>consectetur</a:t>
            </a:r>
            <a:r>
              <a:rPr lang="en-GB" sz="1600" spc="-10" dirty="0">
                <a:solidFill>
                  <a:srgbClr val="425563"/>
                </a:solidFill>
                <a:latin typeface="+mn-lt"/>
                <a:cs typeface="Arial"/>
              </a:rPr>
              <a:t>  </a:t>
            </a:r>
            <a:r>
              <a:rPr lang="en-GB" sz="1600" dirty="0" err="1">
                <a:solidFill>
                  <a:srgbClr val="425563"/>
                </a:solidFill>
                <a:latin typeface="+mn-lt"/>
                <a:cs typeface="Arial"/>
              </a:rPr>
              <a:t>adipiscing</a:t>
            </a:r>
            <a:r>
              <a:rPr lang="en-GB" sz="1600" dirty="0">
                <a:solidFill>
                  <a:srgbClr val="425563"/>
                </a:solidFill>
                <a:latin typeface="+mn-lt"/>
                <a:cs typeface="Arial"/>
              </a:rPr>
              <a:t> </a:t>
            </a:r>
            <a:r>
              <a:rPr lang="en-GB" sz="1600" spc="-25" dirty="0" err="1">
                <a:solidFill>
                  <a:srgbClr val="425563"/>
                </a:solidFill>
                <a:latin typeface="+mn-lt"/>
                <a:cs typeface="Arial"/>
              </a:rPr>
              <a:t>elit</a:t>
            </a:r>
            <a:r>
              <a:rPr lang="en-GB" sz="1600" spc="-25" dirty="0">
                <a:solidFill>
                  <a:srgbClr val="425563"/>
                </a:solidFill>
                <a:latin typeface="+mn-lt"/>
                <a:cs typeface="Arial"/>
              </a:rPr>
              <a:t>. </a:t>
            </a:r>
            <a:r>
              <a:rPr lang="en-GB" sz="1600" spc="-15" dirty="0" err="1">
                <a:solidFill>
                  <a:srgbClr val="425563"/>
                </a:solidFill>
                <a:latin typeface="+mn-lt"/>
                <a:cs typeface="Arial"/>
              </a:rPr>
              <a:t>Quisque</a:t>
            </a:r>
            <a:r>
              <a:rPr lang="en-GB" sz="1600" spc="-15" dirty="0">
                <a:solidFill>
                  <a:srgbClr val="425563"/>
                </a:solidFill>
                <a:latin typeface="+mn-lt"/>
                <a:cs typeface="Arial"/>
              </a:rPr>
              <a:t> </a:t>
            </a:r>
            <a:r>
              <a:rPr lang="en-GB" sz="1600" spc="-15" dirty="0" err="1">
                <a:solidFill>
                  <a:srgbClr val="425563"/>
                </a:solidFill>
                <a:latin typeface="+mn-lt"/>
                <a:cs typeface="Arial"/>
              </a:rPr>
              <a:t>eu</a:t>
            </a:r>
            <a:r>
              <a:rPr lang="en-GB" sz="1600" spc="-15" dirty="0">
                <a:solidFill>
                  <a:srgbClr val="425563"/>
                </a:solidFill>
                <a:latin typeface="+mn-lt"/>
                <a:cs typeface="Arial"/>
              </a:rPr>
              <a:t> </a:t>
            </a:r>
            <a:r>
              <a:rPr lang="en-GB" sz="1600" spc="-20" dirty="0" err="1">
                <a:solidFill>
                  <a:srgbClr val="425563"/>
                </a:solidFill>
                <a:latin typeface="+mn-lt"/>
                <a:cs typeface="Arial"/>
              </a:rPr>
              <a:t>hendrerit</a:t>
            </a:r>
            <a:r>
              <a:rPr lang="en-GB" sz="1600" spc="-20" dirty="0">
                <a:solidFill>
                  <a:srgbClr val="425563"/>
                </a:solidFill>
                <a:latin typeface="+mn-lt"/>
                <a:cs typeface="Arial"/>
              </a:rPr>
              <a:t>  </a:t>
            </a:r>
            <a:r>
              <a:rPr lang="en-GB" sz="1600" spc="-35" dirty="0" err="1">
                <a:solidFill>
                  <a:srgbClr val="425563"/>
                </a:solidFill>
                <a:latin typeface="+mn-lt"/>
                <a:cs typeface="Arial"/>
              </a:rPr>
              <a:t>tortor</a:t>
            </a:r>
            <a:r>
              <a:rPr lang="en-GB" sz="1600" spc="-35" dirty="0">
                <a:solidFill>
                  <a:srgbClr val="425563"/>
                </a:solidFill>
                <a:latin typeface="+mn-lt"/>
                <a:cs typeface="Arial"/>
              </a:rPr>
              <a:t>, </a:t>
            </a:r>
            <a:r>
              <a:rPr lang="en-GB" sz="1600" spc="10" dirty="0" err="1">
                <a:solidFill>
                  <a:srgbClr val="425563"/>
                </a:solidFill>
                <a:latin typeface="+mn-lt"/>
                <a:cs typeface="Arial"/>
              </a:rPr>
              <a:t>sed</a:t>
            </a:r>
            <a:r>
              <a:rPr lang="en-GB" sz="1600" spc="10" dirty="0">
                <a:solidFill>
                  <a:srgbClr val="425563"/>
                </a:solidFill>
                <a:latin typeface="+mn-lt"/>
                <a:cs typeface="Arial"/>
              </a:rPr>
              <a:t> </a:t>
            </a:r>
            <a:r>
              <a:rPr lang="en-GB" sz="1600" spc="-10" dirty="0" err="1">
                <a:solidFill>
                  <a:srgbClr val="425563"/>
                </a:solidFill>
                <a:latin typeface="+mn-lt"/>
                <a:cs typeface="Arial"/>
              </a:rPr>
              <a:t>consectetur</a:t>
            </a:r>
            <a:r>
              <a:rPr lang="en-GB" sz="1600" spc="-10" dirty="0">
                <a:solidFill>
                  <a:srgbClr val="425563"/>
                </a:solidFill>
                <a:latin typeface="+mn-lt"/>
                <a:cs typeface="Arial"/>
              </a:rPr>
              <a:t> </a:t>
            </a:r>
            <a:r>
              <a:rPr lang="en-GB" sz="1600" spc="-5" dirty="0">
                <a:solidFill>
                  <a:srgbClr val="425563"/>
                </a:solidFill>
                <a:latin typeface="+mn-lt"/>
                <a:cs typeface="Arial"/>
              </a:rPr>
              <a:t>dui. </a:t>
            </a:r>
            <a:r>
              <a:rPr lang="en-GB" sz="1600" spc="-20" dirty="0" err="1">
                <a:solidFill>
                  <a:srgbClr val="425563"/>
                </a:solidFill>
                <a:latin typeface="+mn-lt"/>
                <a:cs typeface="Arial"/>
              </a:rPr>
              <a:t>Suspendisse</a:t>
            </a:r>
            <a:r>
              <a:rPr lang="en-GB" sz="1600" spc="-20" dirty="0">
                <a:solidFill>
                  <a:srgbClr val="425563"/>
                </a:solidFill>
                <a:latin typeface="+mn-lt"/>
                <a:cs typeface="Arial"/>
              </a:rPr>
              <a:t>  </a:t>
            </a:r>
            <a:r>
              <a:rPr lang="en-GB" sz="1600" spc="5" dirty="0">
                <a:solidFill>
                  <a:srgbClr val="425563"/>
                </a:solidFill>
                <a:latin typeface="+mn-lt"/>
                <a:cs typeface="Arial"/>
              </a:rPr>
              <a:t>dictum </a:t>
            </a:r>
            <a:r>
              <a:rPr lang="en-GB" sz="1600" spc="-5" dirty="0" err="1">
                <a:solidFill>
                  <a:srgbClr val="425563"/>
                </a:solidFill>
                <a:latin typeface="+mn-lt"/>
                <a:cs typeface="Arial"/>
              </a:rPr>
              <a:t>lobortis</a:t>
            </a:r>
            <a:r>
              <a:rPr lang="en-GB" sz="1600" spc="-5" dirty="0">
                <a:solidFill>
                  <a:srgbClr val="425563"/>
                </a:solidFill>
                <a:latin typeface="+mn-lt"/>
                <a:cs typeface="Arial"/>
              </a:rPr>
              <a:t> </a:t>
            </a:r>
            <a:r>
              <a:rPr lang="en-GB" sz="1600" spc="-30" dirty="0" err="1">
                <a:solidFill>
                  <a:srgbClr val="425563"/>
                </a:solidFill>
                <a:latin typeface="+mn-lt"/>
                <a:cs typeface="Arial"/>
              </a:rPr>
              <a:t>tellus</a:t>
            </a:r>
            <a:r>
              <a:rPr lang="en-GB" sz="1600" spc="-30" dirty="0">
                <a:solidFill>
                  <a:srgbClr val="425563"/>
                </a:solidFill>
                <a:latin typeface="+mn-lt"/>
                <a:cs typeface="Arial"/>
              </a:rPr>
              <a:t>. </a:t>
            </a:r>
            <a:r>
              <a:rPr lang="en-GB" sz="1600" spc="-15" dirty="0">
                <a:solidFill>
                  <a:srgbClr val="425563"/>
                </a:solidFill>
                <a:latin typeface="+mn-lt"/>
                <a:cs typeface="Arial"/>
              </a:rPr>
              <a:t>In </a:t>
            </a:r>
            <a:r>
              <a:rPr lang="en-GB" sz="1600" spc="-5" dirty="0">
                <a:solidFill>
                  <a:srgbClr val="425563"/>
                </a:solidFill>
                <a:latin typeface="+mn-lt"/>
                <a:cs typeface="Arial"/>
              </a:rPr>
              <a:t>semper </a:t>
            </a:r>
            <a:r>
              <a:rPr lang="en-GB" sz="1600" spc="-15" dirty="0" err="1">
                <a:solidFill>
                  <a:srgbClr val="425563"/>
                </a:solidFill>
                <a:latin typeface="+mn-lt"/>
                <a:cs typeface="Arial"/>
              </a:rPr>
              <a:t>posuere</a:t>
            </a:r>
            <a:r>
              <a:rPr lang="en-GB" sz="1600" spc="-15" dirty="0">
                <a:solidFill>
                  <a:srgbClr val="425563"/>
                </a:solidFill>
                <a:latin typeface="+mn-lt"/>
                <a:cs typeface="Arial"/>
              </a:rPr>
              <a:t>  </a:t>
            </a:r>
            <a:r>
              <a:rPr lang="en-GB" sz="1600" spc="-20" dirty="0" err="1">
                <a:solidFill>
                  <a:srgbClr val="425563"/>
                </a:solidFill>
                <a:latin typeface="+mn-lt"/>
                <a:cs typeface="Arial"/>
              </a:rPr>
              <a:t>consectetur</a:t>
            </a:r>
            <a:r>
              <a:rPr lang="en-GB" sz="1600" spc="-20" dirty="0">
                <a:solidFill>
                  <a:srgbClr val="425563"/>
                </a:solidFill>
                <a:latin typeface="+mn-lt"/>
                <a:cs typeface="Arial"/>
              </a:rPr>
              <a:t>. </a:t>
            </a:r>
            <a:r>
              <a:rPr lang="en-GB" sz="1600" spc="-40" dirty="0" err="1">
                <a:solidFill>
                  <a:srgbClr val="425563"/>
                </a:solidFill>
                <a:latin typeface="+mn-lt"/>
                <a:cs typeface="Arial"/>
              </a:rPr>
              <a:t>Etiam</a:t>
            </a:r>
            <a:r>
              <a:rPr lang="en-GB" sz="1600" spc="-40" dirty="0">
                <a:solidFill>
                  <a:srgbClr val="425563"/>
                </a:solidFill>
                <a:latin typeface="+mn-lt"/>
                <a:cs typeface="Arial"/>
              </a:rPr>
              <a:t> </a:t>
            </a:r>
            <a:r>
              <a:rPr lang="en-GB" sz="1600" spc="-15" dirty="0">
                <a:solidFill>
                  <a:srgbClr val="425563"/>
                </a:solidFill>
                <a:latin typeface="+mn-lt"/>
                <a:cs typeface="Arial"/>
              </a:rPr>
              <a:t>non </a:t>
            </a:r>
            <a:r>
              <a:rPr lang="en-GB" sz="1600" spc="-30" dirty="0" err="1">
                <a:solidFill>
                  <a:srgbClr val="425563"/>
                </a:solidFill>
                <a:latin typeface="+mn-lt"/>
                <a:cs typeface="Arial"/>
              </a:rPr>
              <a:t>tellus</a:t>
            </a:r>
            <a:r>
              <a:rPr lang="en-GB" sz="1600" spc="-30" dirty="0">
                <a:solidFill>
                  <a:srgbClr val="425563"/>
                </a:solidFill>
                <a:latin typeface="+mn-lt"/>
                <a:cs typeface="Arial"/>
              </a:rPr>
              <a:t> </a:t>
            </a:r>
            <a:r>
              <a:rPr lang="en-GB" sz="1600" spc="-5" dirty="0" err="1">
                <a:solidFill>
                  <a:srgbClr val="425563"/>
                </a:solidFill>
                <a:latin typeface="+mn-lt"/>
                <a:cs typeface="Arial"/>
              </a:rPr>
              <a:t>quis</a:t>
            </a:r>
            <a:r>
              <a:rPr lang="en-GB" sz="1600" spc="-5" dirty="0">
                <a:solidFill>
                  <a:srgbClr val="425563"/>
                </a:solidFill>
                <a:latin typeface="+mn-lt"/>
                <a:cs typeface="Arial"/>
              </a:rPr>
              <a:t> </a:t>
            </a:r>
            <a:r>
              <a:rPr lang="en-GB" sz="1600" spc="-5" dirty="0" err="1">
                <a:solidFill>
                  <a:srgbClr val="425563"/>
                </a:solidFill>
                <a:latin typeface="+mn-lt"/>
                <a:cs typeface="Arial"/>
              </a:rPr>
              <a:t>neque</a:t>
            </a:r>
            <a:r>
              <a:rPr lang="en-GB" sz="1600" spc="-5" dirty="0">
                <a:solidFill>
                  <a:srgbClr val="425563"/>
                </a:solidFill>
                <a:latin typeface="+mn-lt"/>
                <a:cs typeface="Arial"/>
              </a:rPr>
              <a:t>  </a:t>
            </a:r>
            <a:r>
              <a:rPr lang="en-GB" sz="1600" spc="-20" dirty="0" err="1">
                <a:solidFill>
                  <a:srgbClr val="425563"/>
                </a:solidFill>
                <a:latin typeface="+mn-lt"/>
                <a:cs typeface="Arial"/>
              </a:rPr>
              <a:t>fringilla</a:t>
            </a:r>
            <a:r>
              <a:rPr lang="en-GB" sz="1600" spc="-20" dirty="0">
                <a:solidFill>
                  <a:srgbClr val="425563"/>
                </a:solidFill>
                <a:latin typeface="+mn-lt"/>
                <a:cs typeface="Arial"/>
              </a:rPr>
              <a:t> </a:t>
            </a:r>
            <a:r>
              <a:rPr lang="en-GB" sz="1600" spc="-15" dirty="0" err="1">
                <a:solidFill>
                  <a:srgbClr val="425563"/>
                </a:solidFill>
                <a:latin typeface="+mn-lt"/>
                <a:cs typeface="Arial"/>
              </a:rPr>
              <a:t>ultrices</a:t>
            </a:r>
            <a:r>
              <a:rPr lang="en-GB" sz="1600" spc="-15" dirty="0">
                <a:solidFill>
                  <a:srgbClr val="425563"/>
                </a:solidFill>
                <a:latin typeface="+mn-lt"/>
                <a:cs typeface="Arial"/>
              </a:rPr>
              <a:t> </a:t>
            </a:r>
            <a:r>
              <a:rPr lang="en-GB" sz="1600" spc="25" dirty="0">
                <a:solidFill>
                  <a:srgbClr val="425563"/>
                </a:solidFill>
                <a:latin typeface="+mn-lt"/>
                <a:cs typeface="Arial"/>
              </a:rPr>
              <a:t>ac </a:t>
            </a:r>
            <a:r>
              <a:rPr lang="en-GB" sz="1600" spc="-20" dirty="0" err="1">
                <a:solidFill>
                  <a:srgbClr val="425563"/>
                </a:solidFill>
                <a:latin typeface="+mn-lt"/>
                <a:cs typeface="Arial"/>
              </a:rPr>
              <a:t>vestibulum</a:t>
            </a:r>
            <a:r>
              <a:rPr lang="en-GB" sz="1600" spc="5" dirty="0">
                <a:solidFill>
                  <a:srgbClr val="425563"/>
                </a:solidFill>
                <a:latin typeface="+mn-lt"/>
                <a:cs typeface="Arial"/>
              </a:rPr>
              <a:t> </a:t>
            </a:r>
            <a:r>
              <a:rPr lang="en-GB" sz="1600" spc="-35" dirty="0" err="1">
                <a:solidFill>
                  <a:srgbClr val="425563"/>
                </a:solidFill>
                <a:latin typeface="+mn-lt"/>
                <a:cs typeface="Arial"/>
              </a:rPr>
              <a:t>tellus</a:t>
            </a:r>
            <a:r>
              <a:rPr lang="en-GB" sz="1600" spc="-35" dirty="0">
                <a:solidFill>
                  <a:srgbClr val="425563"/>
                </a:solidFill>
                <a:latin typeface="+mn-lt"/>
                <a:cs typeface="Arial"/>
              </a:rPr>
              <a:t>.</a:t>
            </a:r>
            <a:endParaRPr lang="en-GB" sz="1600" dirty="0">
              <a:latin typeface="+mn-lt"/>
              <a:cs typeface="Arial"/>
            </a:endParaRPr>
          </a:p>
        </p:txBody>
      </p:sp>
      <p:sp>
        <p:nvSpPr>
          <p:cNvPr id="16" name="Text Placeholder 2"/>
          <p:cNvSpPr>
            <a:spLocks noGrp="1"/>
          </p:cNvSpPr>
          <p:nvPr>
            <p:ph type="body" sz="quarter" idx="22" hasCustomPrompt="1"/>
          </p:nvPr>
        </p:nvSpPr>
        <p:spPr>
          <a:xfrm>
            <a:off x="291814" y="2856919"/>
            <a:ext cx="3642645" cy="3033766"/>
          </a:xfrm>
          <a:prstGeom prst="rect">
            <a:avLst/>
          </a:prstGeom>
        </p:spPr>
        <p:txBody>
          <a:bodyPr lIns="0" tIns="0" rIns="0" bIns="0"/>
          <a:lstStyle>
            <a:lvl1pPr>
              <a:defRPr lang="en-US" sz="1600" kern="1200" spc="-25" dirty="0" smtClean="0">
                <a:solidFill>
                  <a:srgbClr val="425563"/>
                </a:solidFill>
                <a:latin typeface="+mn-lt"/>
                <a:ea typeface="+mn-ea"/>
                <a:cs typeface="Arial"/>
              </a:defRPr>
            </a:lvl1pPr>
          </a:lstStyle>
          <a:p>
            <a:pPr marL="12700" marR="5080">
              <a:lnSpc>
                <a:spcPts val="1800"/>
              </a:lnSpc>
              <a:spcBef>
                <a:spcPts val="260"/>
              </a:spcBef>
            </a:pPr>
            <a:r>
              <a:rPr lang="en-GB" sz="1600" kern="1200" spc="-25" dirty="0" err="1">
                <a:solidFill>
                  <a:srgbClr val="425563"/>
                </a:solidFill>
                <a:latin typeface="+mn-lt"/>
                <a:ea typeface="+mn-ea"/>
                <a:cs typeface="Arial"/>
              </a:rPr>
              <a:t>Etiam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risus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sapien</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pellentesque</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sodales</a:t>
            </a:r>
            <a:r>
              <a:rPr lang="en-GB" sz="1600" kern="1200" spc="-25" dirty="0">
                <a:solidFill>
                  <a:srgbClr val="425563"/>
                </a:solidFill>
                <a:latin typeface="+mn-lt"/>
                <a:ea typeface="+mn-ea"/>
                <a:cs typeface="Arial"/>
              </a:rPr>
              <a:t>  semper </a:t>
            </a:r>
            <a:r>
              <a:rPr lang="en-GB" sz="1600" kern="1200" spc="-25" dirty="0" err="1">
                <a:solidFill>
                  <a:srgbClr val="425563"/>
                </a:solidFill>
                <a:latin typeface="+mn-lt"/>
                <a:ea typeface="+mn-ea"/>
                <a:cs typeface="Arial"/>
              </a:rPr>
              <a:t>porttitor</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sollicitudin</a:t>
            </a:r>
            <a:r>
              <a:rPr lang="en-GB" sz="1600" kern="1200" spc="-25" dirty="0">
                <a:solidFill>
                  <a:srgbClr val="425563"/>
                </a:solidFill>
                <a:latin typeface="+mn-lt"/>
                <a:ea typeface="+mn-ea"/>
                <a:cs typeface="Arial"/>
              </a:rPr>
              <a:t> at </a:t>
            </a:r>
            <a:r>
              <a:rPr lang="en-GB" sz="1600" kern="1200" spc="-25" dirty="0" err="1">
                <a:solidFill>
                  <a:srgbClr val="425563"/>
                </a:solidFill>
                <a:latin typeface="+mn-lt"/>
                <a:ea typeface="+mn-ea"/>
                <a:cs typeface="Arial"/>
              </a:rPr>
              <a:t>eros</a:t>
            </a:r>
            <a:r>
              <a:rPr lang="en-GB" sz="1600" kern="1200" spc="-25" dirty="0">
                <a:solidFill>
                  <a:srgbClr val="425563"/>
                </a:solidFill>
                <a:latin typeface="+mn-lt"/>
                <a:ea typeface="+mn-ea"/>
                <a:cs typeface="Arial"/>
              </a:rPr>
              <a:t>.</a:t>
            </a:r>
          </a:p>
          <a:p>
            <a:pPr marL="12700" marR="15240">
              <a:lnSpc>
                <a:spcPts val="1800"/>
              </a:lnSpc>
            </a:pPr>
            <a:r>
              <a:rPr lang="en-GB" sz="1600" kern="1200" spc="-25" dirty="0" err="1">
                <a:solidFill>
                  <a:srgbClr val="425563"/>
                </a:solidFill>
                <a:latin typeface="+mn-lt"/>
                <a:ea typeface="+mn-ea"/>
                <a:cs typeface="Arial"/>
              </a:rPr>
              <a:t>Donec</a:t>
            </a:r>
            <a:r>
              <a:rPr lang="en-GB" sz="1600" kern="1200" spc="-25" dirty="0">
                <a:solidFill>
                  <a:srgbClr val="425563"/>
                </a:solidFill>
                <a:latin typeface="+mn-lt"/>
                <a:ea typeface="+mn-ea"/>
                <a:cs typeface="Arial"/>
              </a:rPr>
              <a:t> semper </a:t>
            </a:r>
            <a:r>
              <a:rPr lang="en-GB" sz="1600" kern="1200" spc="-25" dirty="0" err="1">
                <a:solidFill>
                  <a:srgbClr val="425563"/>
                </a:solidFill>
                <a:latin typeface="+mn-lt"/>
                <a:ea typeface="+mn-ea"/>
                <a:cs typeface="Arial"/>
              </a:rPr>
              <a:t>neque</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vel</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venenatis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pulvinar</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Suspendisse</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euismod</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est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nec</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massa</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tristique</a:t>
            </a:r>
            <a:r>
              <a:rPr lang="en-GB" sz="1600" kern="1200" spc="-25" dirty="0">
                <a:solidFill>
                  <a:srgbClr val="425563"/>
                </a:solidFill>
                <a:latin typeface="+mn-lt"/>
                <a:ea typeface="+mn-ea"/>
                <a:cs typeface="Arial"/>
              </a:rPr>
              <a:t>, a </a:t>
            </a:r>
            <a:r>
              <a:rPr lang="en-GB" sz="1600" kern="1200" spc="-25" dirty="0" err="1">
                <a:solidFill>
                  <a:srgbClr val="425563"/>
                </a:solidFill>
                <a:latin typeface="+mn-lt"/>
                <a:ea typeface="+mn-ea"/>
                <a:cs typeface="Arial"/>
              </a:rPr>
              <a:t>bibendum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nibh</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varius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Suspendisse</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finibus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efficitur</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velit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laoreet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tincidunt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nibh</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tempor</a:t>
            </a:r>
            <a:r>
              <a:rPr lang="en-GB" sz="1600" kern="1200" spc="-25" dirty="0">
                <a:solidFill>
                  <a:srgbClr val="425563"/>
                </a:solidFill>
                <a:latin typeface="+mn-lt"/>
                <a:ea typeface="+mn-ea"/>
                <a:cs typeface="Arial"/>
              </a:rPr>
              <a:t> et. </a:t>
            </a:r>
            <a:r>
              <a:rPr lang="en-GB" sz="1600" kern="1200" spc="-25" dirty="0" err="1">
                <a:solidFill>
                  <a:srgbClr val="425563"/>
                </a:solidFill>
                <a:latin typeface="+mn-lt"/>
                <a:ea typeface="+mn-ea"/>
                <a:cs typeface="Arial"/>
              </a:rPr>
              <a:t>Etiam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elit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risus</a:t>
            </a:r>
            <a:r>
              <a:rPr lang="en-GB" sz="1600" kern="1200" spc="-25" dirty="0">
                <a:solidFill>
                  <a:srgbClr val="425563"/>
                </a:solidFill>
                <a:latin typeface="+mn-lt"/>
                <a:ea typeface="+mn-ea"/>
                <a:cs typeface="Arial"/>
              </a:rPr>
              <a:t>,  gravida </a:t>
            </a:r>
            <a:r>
              <a:rPr lang="en-GB" sz="1600" kern="1200" spc="-25" dirty="0" err="1">
                <a:solidFill>
                  <a:srgbClr val="425563"/>
                </a:solidFill>
                <a:latin typeface="+mn-lt"/>
                <a:ea typeface="+mn-ea"/>
                <a:cs typeface="Arial"/>
              </a:rPr>
              <a:t>eget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sem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vel</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iaculis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aliquam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sapien</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Aliquam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eu</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viverra</a:t>
            </a:r>
            <a:r>
              <a:rPr lang="en-GB" sz="1600" kern="1200" spc="-25" dirty="0">
                <a:solidFill>
                  <a:srgbClr val="425563"/>
                </a:solidFill>
                <a:latin typeface="+mn-lt"/>
                <a:ea typeface="+mn-ea"/>
                <a:cs typeface="Arial"/>
              </a:rPr>
              <a:t> ipsum.</a:t>
            </a:r>
          </a:p>
        </p:txBody>
      </p:sp>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lang="en-GB" spc="-25" dirty="0">
                <a:solidFill>
                  <a:srgbClr val="768692"/>
                </a:solidFill>
              </a:rPr>
              <a:t>Slide title </a:t>
            </a:r>
            <a:r>
              <a:rPr lang="en-GB" spc="-20" dirty="0">
                <a:solidFill>
                  <a:srgbClr val="768692"/>
                </a:solidFill>
              </a:rPr>
              <a:t>second</a:t>
            </a:r>
            <a:r>
              <a:rPr lang="en-GB" spc="-75" dirty="0">
                <a:solidFill>
                  <a:srgbClr val="768692"/>
                </a:solidFill>
              </a:rPr>
              <a:t> </a:t>
            </a:r>
            <a:r>
              <a:rPr lang="en-GB" spc="-25" dirty="0">
                <a:solidFill>
                  <a:srgbClr val="768692"/>
                </a:solidFill>
              </a:rPr>
              <a:t>line</a:t>
            </a:r>
            <a:endParaRPr kumimoji="0" lang="en-GB" sz="2200" b="0" i="0" u="none" strike="noStrike" kern="0" cap="none" spc="-25" normalizeH="0" baseline="0" noProof="0" dirty="0">
              <a:ln>
                <a:noFill/>
              </a:ln>
              <a:solidFill>
                <a:srgbClr val="768692"/>
              </a:solidFill>
              <a:effectLst/>
              <a:uLnTx/>
              <a:uFillTx/>
              <a:latin typeface="Helvetica"/>
              <a:ea typeface="+mj-ea"/>
            </a:endParaRP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GB" spc="-25" dirty="0">
                <a:solidFill>
                  <a:srgbClr val="00A499"/>
                </a:solidFill>
              </a:rPr>
              <a:t>Slide title </a:t>
            </a:r>
            <a:r>
              <a:rPr lang="en-GB" spc="-25" dirty="0" err="1">
                <a:solidFill>
                  <a:srgbClr val="00A499"/>
                </a:solidFill>
              </a:rPr>
              <a:t>firstline</a:t>
            </a:r>
            <a:endParaRPr lang="en-GB" dirty="0"/>
          </a:p>
        </p:txBody>
      </p:sp>
      <p:sp>
        <p:nvSpPr>
          <p:cNvPr id="9" name="Picture Placeholder 3"/>
          <p:cNvSpPr>
            <a:spLocks noGrp="1"/>
          </p:cNvSpPr>
          <p:nvPr>
            <p:ph type="pic" sz="quarter" idx="20" hasCustomPrompt="1"/>
          </p:nvPr>
        </p:nvSpPr>
        <p:spPr>
          <a:xfrm>
            <a:off x="5039601" y="1295400"/>
            <a:ext cx="6849389" cy="4595285"/>
          </a:xfrm>
          <a:prstGeom prst="rect">
            <a:avLst/>
          </a:prstGeom>
        </p:spPr>
        <p:txBody>
          <a:bodyPr/>
          <a:lstStyle>
            <a:lvl1pPr>
              <a:defRPr baseline="0">
                <a:solidFill>
                  <a:schemeClr val="tx1"/>
                </a:solidFill>
              </a:defRPr>
            </a:lvl1pPr>
          </a:lstStyle>
          <a:p>
            <a:r>
              <a:rPr lang="en-GB" dirty="0"/>
              <a:t>Insert Image</a:t>
            </a:r>
          </a:p>
        </p:txBody>
      </p:sp>
      <p:sp>
        <p:nvSpPr>
          <p:cNvPr id="11" name="TextBox 10"/>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49417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Content_multiple text box">
    <p:spTree>
      <p:nvGrpSpPr>
        <p:cNvPr id="1" name=""/>
        <p:cNvGrpSpPr/>
        <p:nvPr/>
      </p:nvGrpSpPr>
      <p:grpSpPr>
        <a:xfrm>
          <a:off x="0" y="0"/>
          <a:ext cx="0" cy="0"/>
          <a:chOff x="0" y="0"/>
          <a:chExt cx="0" cy="0"/>
        </a:xfrm>
      </p:grpSpPr>
      <p:sp>
        <p:nvSpPr>
          <p:cNvPr id="22" name="Text Placeholder 3"/>
          <p:cNvSpPr>
            <a:spLocks noGrp="1"/>
          </p:cNvSpPr>
          <p:nvPr>
            <p:ph type="body" sz="quarter" idx="26" hasCustomPrompt="1"/>
          </p:nvPr>
        </p:nvSpPr>
        <p:spPr>
          <a:xfrm>
            <a:off x="9083611" y="1570886"/>
            <a:ext cx="2756535" cy="4319799"/>
          </a:xfrm>
          <a:prstGeom prst="rect">
            <a:avLst/>
          </a:prstGeom>
        </p:spPr>
        <p:txBody>
          <a:bodyPr lIns="0" tIns="0" rIns="0" bIns="0"/>
          <a:lstStyle>
            <a:lvl1pPr marL="12700" marR="10795" algn="l" defTabSz="914400" rtl="0" eaLnBrk="1" latinLnBrk="0" hangingPunct="1">
              <a:lnSpc>
                <a:spcPts val="1400"/>
              </a:lnSpc>
              <a:spcBef>
                <a:spcPts val="180"/>
              </a:spcBef>
              <a:defRPr lang="en-US" sz="1200" kern="1200" spc="-10" dirty="0" smtClean="0">
                <a:solidFill>
                  <a:srgbClr val="425563"/>
                </a:solidFill>
                <a:latin typeface="Helvetica"/>
                <a:ea typeface="+mn-ea"/>
                <a:cs typeface="Helvetica"/>
              </a:defRPr>
            </a:lvl1pPr>
          </a:lstStyle>
          <a:p>
            <a:pPr marL="12700" marR="21590">
              <a:lnSpc>
                <a:spcPts val="1400"/>
              </a:lnSpc>
              <a:spcBef>
                <a:spcPts val="869"/>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a:solidFill>
                  <a:srgbClr val="425563"/>
                </a:solidFill>
                <a:latin typeface="Helvetica"/>
                <a:cs typeface="Helvetica"/>
              </a:rPr>
              <a:t>dictum </a:t>
            </a:r>
            <a:r>
              <a:rPr lang="en-GB" sz="1200" spc="-5" dirty="0" err="1">
                <a:solidFill>
                  <a:srgbClr val="425563"/>
                </a:solidFill>
                <a:latin typeface="Helvetica"/>
                <a:cs typeface="Helvetica"/>
              </a:rPr>
              <a:t>lobortis</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5" dirty="0">
                <a:solidFill>
                  <a:srgbClr val="425563"/>
                </a:solidFill>
                <a:latin typeface="Helvetica"/>
                <a:cs typeface="Helvetica"/>
              </a:rPr>
              <a:t>In semper </a:t>
            </a:r>
            <a:r>
              <a:rPr lang="en-GB" sz="1200" spc="-10" dirty="0" err="1">
                <a:solidFill>
                  <a:srgbClr val="425563"/>
                </a:solidFill>
                <a:latin typeface="Helvetica"/>
                <a:cs typeface="Helvetica"/>
              </a:rPr>
              <a:t>posuere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consectetur</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5" dirty="0">
                <a:solidFill>
                  <a:srgbClr val="425563"/>
                </a:solidFill>
                <a:latin typeface="Helvetica"/>
                <a:cs typeface="Helvetica"/>
              </a:rPr>
              <a:t>non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quis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fringilla</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ultrices</a:t>
            </a:r>
            <a:r>
              <a:rPr lang="en-GB" sz="1200" spc="-5" dirty="0">
                <a:solidFill>
                  <a:srgbClr val="425563"/>
                </a:solidFill>
                <a:latin typeface="Helvetica"/>
                <a:cs typeface="Helvetica"/>
              </a:rPr>
              <a:t> ac </a:t>
            </a:r>
            <a:r>
              <a:rPr lang="en-GB" sz="1200" spc="-10" dirty="0" err="1">
                <a:solidFill>
                  <a:srgbClr val="425563"/>
                </a:solidFill>
                <a:latin typeface="Helvetica"/>
                <a:cs typeface="Helvetica"/>
              </a:rPr>
              <a:t>vestibulum</a:t>
            </a:r>
            <a:r>
              <a:rPr lang="en-GB" sz="1200"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a:t>
            </a:r>
            <a:endParaRPr lang="en-GB" sz="1200" dirty="0">
              <a:latin typeface="Helvetica"/>
              <a:cs typeface="Helvetica"/>
            </a:endParaRPr>
          </a:p>
          <a:p>
            <a:pPr marL="12700" marR="5080">
              <a:lnSpc>
                <a:spcPts val="1400"/>
              </a:lnSpc>
              <a:spcBef>
                <a:spcPts val="5"/>
              </a:spcBef>
            </a:pP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pellentesque</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sodales</a:t>
            </a:r>
            <a:r>
              <a:rPr lang="en-GB" sz="1200" spc="-5" dirty="0">
                <a:solidFill>
                  <a:srgbClr val="425563"/>
                </a:solidFill>
                <a:latin typeface="Helvetica"/>
                <a:cs typeface="Helvetica"/>
              </a:rPr>
              <a:t>  semper </a:t>
            </a:r>
            <a:r>
              <a:rPr lang="en-GB" sz="1200" spc="-10" dirty="0" err="1">
                <a:solidFill>
                  <a:srgbClr val="425563"/>
                </a:solidFill>
                <a:latin typeface="Helvetica"/>
                <a:cs typeface="Helvetica"/>
              </a:rPr>
              <a:t>porttitor</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sollicitudin</a:t>
            </a:r>
            <a:r>
              <a:rPr lang="en-GB" sz="1200" spc="-10" dirty="0">
                <a:solidFill>
                  <a:srgbClr val="425563"/>
                </a:solidFill>
                <a:latin typeface="Helvetica"/>
                <a:cs typeface="Helvetica"/>
              </a:rPr>
              <a:t> at</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eros</a:t>
            </a:r>
            <a:r>
              <a:rPr lang="en-GB" sz="1200" spc="-10" dirty="0">
                <a:solidFill>
                  <a:srgbClr val="425563"/>
                </a:solidFill>
                <a:latin typeface="Helvetica"/>
                <a:cs typeface="Helvetica"/>
              </a:rPr>
              <a:t>.</a:t>
            </a:r>
          </a:p>
          <a:p>
            <a:pPr marL="12700" marR="5080">
              <a:lnSpc>
                <a:spcPts val="1400"/>
              </a:lnSpc>
              <a:spcBef>
                <a:spcPts val="5"/>
              </a:spcBef>
            </a:pPr>
            <a:endParaRPr lang="en-GB" sz="1200" spc="-10" dirty="0">
              <a:solidFill>
                <a:srgbClr val="425563"/>
              </a:solidFill>
              <a:latin typeface="Helvetica"/>
              <a:cs typeface="Helvetica"/>
            </a:endParaRPr>
          </a:p>
          <a:p>
            <a:pPr marL="12700" marR="5080">
              <a:lnSpc>
                <a:spcPts val="1400"/>
              </a:lnSpc>
              <a:spcBef>
                <a:spcPts val="180"/>
              </a:spcBef>
            </a:pP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pellentesque</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sodales</a:t>
            </a:r>
            <a:r>
              <a:rPr lang="en-GB" sz="1200" spc="-5" dirty="0">
                <a:solidFill>
                  <a:srgbClr val="425563"/>
                </a:solidFill>
                <a:latin typeface="Helvetica"/>
                <a:cs typeface="Helvetica"/>
              </a:rPr>
              <a:t>  semper </a:t>
            </a:r>
            <a:r>
              <a:rPr lang="en-GB" sz="1200" spc="-10" dirty="0" err="1">
                <a:solidFill>
                  <a:srgbClr val="425563"/>
                </a:solidFill>
                <a:latin typeface="Helvetica"/>
                <a:cs typeface="Helvetica"/>
              </a:rPr>
              <a:t>porttitor</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sollicitudin</a:t>
            </a:r>
            <a:r>
              <a:rPr lang="en-GB" sz="1200" spc="-10" dirty="0">
                <a:solidFill>
                  <a:srgbClr val="425563"/>
                </a:solidFill>
                <a:latin typeface="Helvetica"/>
                <a:cs typeface="Helvetica"/>
              </a:rPr>
              <a:t> at</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eros</a:t>
            </a:r>
            <a:r>
              <a:rPr lang="en-GB" sz="1200" spc="-10" dirty="0">
                <a:solidFill>
                  <a:srgbClr val="425563"/>
                </a:solidFill>
                <a:latin typeface="Helvetica"/>
                <a:cs typeface="Helvetica"/>
              </a:rPr>
              <a:t>.</a:t>
            </a:r>
            <a:endParaRPr lang="en-GB" sz="1200" dirty="0">
              <a:latin typeface="Helvetica"/>
              <a:cs typeface="Helvetica"/>
            </a:endParaRPr>
          </a:p>
          <a:p>
            <a:pPr marL="12700" marR="10795">
              <a:lnSpc>
                <a:spcPts val="1400"/>
              </a:lnSpc>
            </a:pPr>
            <a:r>
              <a:rPr lang="en-GB" sz="1200" spc="-10" dirty="0" err="1">
                <a:solidFill>
                  <a:srgbClr val="425563"/>
                </a:solidFill>
                <a:latin typeface="Helvetica"/>
                <a:cs typeface="Helvetica"/>
              </a:rPr>
              <a:t>Donec</a:t>
            </a:r>
            <a:r>
              <a:rPr lang="en-GB" sz="1200" spc="-10" dirty="0">
                <a:solidFill>
                  <a:srgbClr val="425563"/>
                </a:solidFill>
                <a:latin typeface="Helvetica"/>
                <a:cs typeface="Helvetica"/>
              </a:rPr>
              <a:t> </a:t>
            </a:r>
            <a:r>
              <a:rPr lang="en-GB" sz="1200" spc="-5" dirty="0">
                <a:solidFill>
                  <a:srgbClr val="425563"/>
                </a:solidFill>
                <a:latin typeface="Helvetica"/>
                <a:cs typeface="Helvetica"/>
              </a:rPr>
              <a:t>semper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venenatis</a:t>
            </a:r>
            <a:r>
              <a:rPr lang="en-GB" sz="1200" spc="-15" dirty="0">
                <a:solidFill>
                  <a:srgbClr val="425563"/>
                </a:solidFill>
                <a:latin typeface="Helvetica"/>
                <a:cs typeface="Helvetica"/>
              </a:rPr>
              <a:t>  </a:t>
            </a:r>
            <a:r>
              <a:rPr lang="en-GB" sz="1200" spc="-20" dirty="0" err="1">
                <a:solidFill>
                  <a:srgbClr val="425563"/>
                </a:solidFill>
                <a:latin typeface="Helvetica"/>
                <a:cs typeface="Helvetica"/>
              </a:rPr>
              <a:t>pulvinar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euismod</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est</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nec</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massa</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tristique</a:t>
            </a:r>
            <a:r>
              <a:rPr lang="en-GB" sz="1200" spc="-10" dirty="0">
                <a:solidFill>
                  <a:srgbClr val="425563"/>
                </a:solidFill>
                <a:latin typeface="Helvetica"/>
                <a:cs typeface="Helvetica"/>
              </a:rPr>
              <a:t>, </a:t>
            </a:r>
            <a:r>
              <a:rPr lang="en-GB" sz="1200" dirty="0">
                <a:solidFill>
                  <a:srgbClr val="425563"/>
                </a:solidFill>
                <a:latin typeface="Helvetica"/>
                <a:cs typeface="Helvetica"/>
              </a:rPr>
              <a:t>a </a:t>
            </a:r>
            <a:r>
              <a:rPr lang="en-GB" sz="1200" spc="-10" dirty="0" err="1">
                <a:solidFill>
                  <a:srgbClr val="425563"/>
                </a:solidFill>
                <a:latin typeface="Helvetica"/>
                <a:cs typeface="Helvetica"/>
              </a:rPr>
              <a:t>bibendum</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varius</a:t>
            </a:r>
            <a:r>
              <a:rPr lang="en-GB" sz="1200" spc="-15"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finibus</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efficitur</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velit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laoreet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tincidunt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tempor</a:t>
            </a:r>
            <a:r>
              <a:rPr lang="en-GB" sz="1200" spc="10" dirty="0">
                <a:solidFill>
                  <a:srgbClr val="425563"/>
                </a:solidFill>
                <a:latin typeface="Helvetica"/>
                <a:cs typeface="Helvetica"/>
              </a:rPr>
              <a:t> </a:t>
            </a:r>
            <a:r>
              <a:rPr lang="en-GB" sz="1200" spc="-10" dirty="0">
                <a:solidFill>
                  <a:srgbClr val="425563"/>
                </a:solidFill>
                <a:latin typeface="Helvetica"/>
                <a:cs typeface="Helvetica"/>
              </a:rPr>
              <a:t>et.</a:t>
            </a:r>
            <a:endParaRPr lang="en-GB" sz="1200" dirty="0">
              <a:latin typeface="Helvetica"/>
              <a:cs typeface="Helvetica"/>
            </a:endParaRPr>
          </a:p>
          <a:p>
            <a:pPr marL="12700" marR="5080">
              <a:lnSpc>
                <a:spcPts val="1400"/>
              </a:lnSpc>
              <a:spcBef>
                <a:spcPts val="5"/>
              </a:spcBef>
            </a:pPr>
            <a:endParaRPr lang="en-GB" sz="1200" dirty="0">
              <a:latin typeface="Helvetica"/>
              <a:cs typeface="Helvetica"/>
            </a:endParaRPr>
          </a:p>
        </p:txBody>
      </p:sp>
      <p:sp>
        <p:nvSpPr>
          <p:cNvPr id="23" name="Text Placeholder 3"/>
          <p:cNvSpPr>
            <a:spLocks noGrp="1"/>
          </p:cNvSpPr>
          <p:nvPr>
            <p:ph type="body" sz="quarter" idx="27" hasCustomPrompt="1"/>
          </p:nvPr>
        </p:nvSpPr>
        <p:spPr>
          <a:xfrm>
            <a:off x="9083611" y="1249980"/>
            <a:ext cx="2756535" cy="280349"/>
          </a:xfrm>
          <a:prstGeom prst="rect">
            <a:avLst/>
          </a:prstGeom>
        </p:spPr>
        <p:txBody>
          <a:bodyPr lIns="0" tIns="0" rIns="0" bIns="0"/>
          <a:lstStyle>
            <a:lvl1pPr marL="19050" algn="l" defTabSz="914400" rtl="0" eaLnBrk="1" latinLnBrk="0" hangingPunct="1">
              <a:lnSpc>
                <a:spcPct val="100000"/>
              </a:lnSpc>
              <a:spcBef>
                <a:spcPts val="1155"/>
              </a:spcBef>
              <a:defRPr lang="en-US" sz="1600" kern="1200" spc="-15" baseline="0" dirty="0" smtClean="0">
                <a:solidFill>
                  <a:srgbClr val="00A499"/>
                </a:solidFill>
                <a:latin typeface="Helvetica"/>
                <a:ea typeface="+mn-ea"/>
                <a:cs typeface="Helvetica"/>
              </a:defRPr>
            </a:lvl1pPr>
          </a:lstStyle>
          <a:p>
            <a:pPr lvl="0"/>
            <a:r>
              <a:rPr lang="en-US" dirty="0"/>
              <a:t>Subtitle 2</a:t>
            </a:r>
          </a:p>
        </p:txBody>
      </p:sp>
      <p:sp>
        <p:nvSpPr>
          <p:cNvPr id="4" name="Text Placeholder 3"/>
          <p:cNvSpPr>
            <a:spLocks noGrp="1"/>
          </p:cNvSpPr>
          <p:nvPr>
            <p:ph type="body" sz="quarter" idx="23" hasCustomPrompt="1"/>
          </p:nvPr>
        </p:nvSpPr>
        <p:spPr>
          <a:xfrm>
            <a:off x="6160099" y="1569115"/>
            <a:ext cx="2756535" cy="4321570"/>
          </a:xfrm>
          <a:prstGeom prst="rect">
            <a:avLst/>
          </a:prstGeom>
        </p:spPr>
        <p:txBody>
          <a:bodyPr lIns="0" tIns="0" rIns="0" bIns="0"/>
          <a:lstStyle>
            <a:lvl1pPr marL="12700" marR="5080" indent="0" algn="l" defTabSz="914400" rtl="0" eaLnBrk="1" fontAlgn="auto" latinLnBrk="0" hangingPunct="1">
              <a:lnSpc>
                <a:spcPts val="1400"/>
              </a:lnSpc>
              <a:spcBef>
                <a:spcPts val="180"/>
              </a:spcBef>
              <a:spcAft>
                <a:spcPts val="0"/>
              </a:spcAft>
              <a:buClrTx/>
              <a:buSzTx/>
              <a:buFontTx/>
              <a:buNone/>
              <a:tabLst/>
              <a:defRPr lang="en-US" sz="1200" kern="1200" spc="-10" dirty="0" smtClean="0">
                <a:solidFill>
                  <a:srgbClr val="425563"/>
                </a:solidFill>
                <a:latin typeface="Helvetica"/>
                <a:ea typeface="+mn-ea"/>
                <a:cs typeface="Helvetica"/>
              </a:defRPr>
            </a:lvl1pPr>
          </a:lstStyle>
          <a:p>
            <a:pPr marL="12700" marR="21590">
              <a:lnSpc>
                <a:spcPts val="1400"/>
              </a:lnSpc>
              <a:spcBef>
                <a:spcPts val="869"/>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a:solidFill>
                  <a:srgbClr val="425563"/>
                </a:solidFill>
                <a:latin typeface="Helvetica"/>
                <a:cs typeface="Helvetica"/>
              </a:rPr>
              <a:t>dictum </a:t>
            </a:r>
            <a:r>
              <a:rPr lang="en-GB" sz="1200" spc="-5" dirty="0" err="1">
                <a:solidFill>
                  <a:srgbClr val="425563"/>
                </a:solidFill>
                <a:latin typeface="Helvetica"/>
                <a:cs typeface="Helvetica"/>
              </a:rPr>
              <a:t>lobortis</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5" dirty="0">
                <a:solidFill>
                  <a:srgbClr val="425563"/>
                </a:solidFill>
                <a:latin typeface="Helvetica"/>
                <a:cs typeface="Helvetica"/>
              </a:rPr>
              <a:t>In semper </a:t>
            </a:r>
            <a:r>
              <a:rPr lang="en-GB" sz="1200" spc="-10" dirty="0" err="1">
                <a:solidFill>
                  <a:srgbClr val="425563"/>
                </a:solidFill>
                <a:latin typeface="Helvetica"/>
                <a:cs typeface="Helvetica"/>
              </a:rPr>
              <a:t>posuere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consectetur</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5" dirty="0">
                <a:solidFill>
                  <a:srgbClr val="425563"/>
                </a:solidFill>
                <a:latin typeface="Helvetica"/>
                <a:cs typeface="Helvetica"/>
              </a:rPr>
              <a:t>non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quis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fringilla</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ultrices</a:t>
            </a:r>
            <a:r>
              <a:rPr lang="en-GB" sz="1200" spc="-5" dirty="0">
                <a:solidFill>
                  <a:srgbClr val="425563"/>
                </a:solidFill>
                <a:latin typeface="Helvetica"/>
                <a:cs typeface="Helvetica"/>
              </a:rPr>
              <a:t> ac </a:t>
            </a:r>
            <a:r>
              <a:rPr lang="en-GB" sz="1200" spc="-10" dirty="0" err="1">
                <a:solidFill>
                  <a:srgbClr val="425563"/>
                </a:solidFill>
                <a:latin typeface="Helvetica"/>
                <a:cs typeface="Helvetica"/>
              </a:rPr>
              <a:t>vestibulum</a:t>
            </a:r>
            <a:r>
              <a:rPr lang="en-GB" sz="1200"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a:t>
            </a:r>
            <a:endParaRPr lang="en-GB" sz="1200" dirty="0">
              <a:latin typeface="Helvetica"/>
              <a:cs typeface="Helvetica"/>
            </a:endParaRPr>
          </a:p>
          <a:p>
            <a:pPr marL="12700" marR="5080">
              <a:lnSpc>
                <a:spcPts val="1400"/>
              </a:lnSpc>
              <a:spcBef>
                <a:spcPts val="5"/>
              </a:spcBef>
            </a:pP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pellentesque</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sodales</a:t>
            </a:r>
            <a:r>
              <a:rPr lang="en-GB" sz="1200" spc="-5" dirty="0">
                <a:solidFill>
                  <a:srgbClr val="425563"/>
                </a:solidFill>
                <a:latin typeface="Helvetica"/>
                <a:cs typeface="Helvetica"/>
              </a:rPr>
              <a:t>  semper </a:t>
            </a:r>
            <a:r>
              <a:rPr lang="en-GB" sz="1200" spc="-10" dirty="0" err="1">
                <a:solidFill>
                  <a:srgbClr val="425563"/>
                </a:solidFill>
                <a:latin typeface="Helvetica"/>
                <a:cs typeface="Helvetica"/>
              </a:rPr>
              <a:t>porttitor</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sollicitudin</a:t>
            </a:r>
            <a:r>
              <a:rPr lang="en-GB" sz="1200" spc="-10" dirty="0">
                <a:solidFill>
                  <a:srgbClr val="425563"/>
                </a:solidFill>
                <a:latin typeface="Helvetica"/>
                <a:cs typeface="Helvetica"/>
              </a:rPr>
              <a:t> at</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eros</a:t>
            </a:r>
            <a:r>
              <a:rPr lang="en-GB" sz="1200" spc="-10" dirty="0">
                <a:solidFill>
                  <a:srgbClr val="425563"/>
                </a:solidFill>
                <a:latin typeface="Helvetica"/>
                <a:cs typeface="Helvetica"/>
              </a:rPr>
              <a:t>.</a:t>
            </a:r>
          </a:p>
          <a:p>
            <a:pPr marL="12700" marR="5080">
              <a:lnSpc>
                <a:spcPts val="1400"/>
              </a:lnSpc>
              <a:spcBef>
                <a:spcPts val="5"/>
              </a:spcBef>
            </a:pPr>
            <a:endParaRPr lang="en-GB" sz="1200" spc="-10" dirty="0">
              <a:solidFill>
                <a:srgbClr val="425563"/>
              </a:solidFill>
              <a:latin typeface="Helvetica"/>
              <a:cs typeface="Helvetica"/>
            </a:endParaRPr>
          </a:p>
          <a:p>
            <a:pPr marL="12700" marR="5080">
              <a:lnSpc>
                <a:spcPts val="1400"/>
              </a:lnSpc>
              <a:spcBef>
                <a:spcPts val="180"/>
              </a:spcBef>
            </a:pPr>
            <a:r>
              <a:rPr lang="en-GB" sz="1200" spc="-10" dirty="0" err="1">
                <a:solidFill>
                  <a:srgbClr val="425563"/>
                </a:solidFill>
                <a:latin typeface="Helvetica"/>
                <a:cs typeface="Helvetica"/>
              </a:rPr>
              <a:t>Donec</a:t>
            </a:r>
            <a:r>
              <a:rPr lang="en-GB" sz="1200" spc="-10" dirty="0">
                <a:solidFill>
                  <a:srgbClr val="425563"/>
                </a:solidFill>
                <a:latin typeface="Helvetica"/>
                <a:cs typeface="Helvetica"/>
              </a:rPr>
              <a:t> </a:t>
            </a:r>
            <a:r>
              <a:rPr lang="en-GB" sz="1200" spc="-5" dirty="0">
                <a:solidFill>
                  <a:srgbClr val="425563"/>
                </a:solidFill>
                <a:latin typeface="Helvetica"/>
                <a:cs typeface="Helvetica"/>
              </a:rPr>
              <a:t>semper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venenatis</a:t>
            </a:r>
            <a:r>
              <a:rPr lang="en-GB" sz="1200" spc="-15" dirty="0">
                <a:solidFill>
                  <a:srgbClr val="425563"/>
                </a:solidFill>
                <a:latin typeface="Helvetica"/>
                <a:cs typeface="Helvetica"/>
              </a:rPr>
              <a:t>  </a:t>
            </a:r>
            <a:r>
              <a:rPr lang="en-GB" sz="1200" spc="-20" dirty="0" err="1">
                <a:solidFill>
                  <a:srgbClr val="425563"/>
                </a:solidFill>
                <a:latin typeface="Helvetica"/>
                <a:cs typeface="Helvetica"/>
              </a:rPr>
              <a:t>pulvinar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euismod</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est</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nec</a:t>
            </a:r>
            <a:r>
              <a:rPr lang="en-GB" sz="1200" spc="-5" dirty="0">
                <a:solidFill>
                  <a:srgbClr val="425563"/>
                </a:solidFill>
                <a:latin typeface="Helvetica"/>
                <a:cs typeface="Helvetica"/>
              </a:rPr>
              <a:t>  </a:t>
            </a:r>
            <a:r>
              <a:rPr lang="en-GB" sz="1200" spc="-5" dirty="0" err="1">
                <a:solidFill>
                  <a:srgbClr val="425563"/>
                </a:solidFill>
                <a:latin typeface="Helvetica"/>
                <a:cs typeface="Helvetica"/>
              </a:rPr>
              <a:t>massa</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tristique</a:t>
            </a:r>
            <a:r>
              <a:rPr lang="en-GB" sz="1200" spc="-10" dirty="0">
                <a:solidFill>
                  <a:srgbClr val="425563"/>
                </a:solidFill>
                <a:latin typeface="Helvetica"/>
                <a:cs typeface="Helvetica"/>
              </a:rPr>
              <a:t>, </a:t>
            </a:r>
            <a:r>
              <a:rPr lang="en-GB" sz="1200" dirty="0">
                <a:solidFill>
                  <a:srgbClr val="425563"/>
                </a:solidFill>
                <a:latin typeface="Helvetica"/>
                <a:cs typeface="Helvetica"/>
              </a:rPr>
              <a:t>a </a:t>
            </a:r>
            <a:r>
              <a:rPr lang="en-GB" sz="1200" spc="-10" dirty="0" err="1">
                <a:solidFill>
                  <a:srgbClr val="425563"/>
                </a:solidFill>
                <a:latin typeface="Helvetica"/>
                <a:cs typeface="Helvetica"/>
              </a:rPr>
              <a:t>bibendum</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varius</a:t>
            </a:r>
            <a:r>
              <a:rPr lang="en-GB" sz="1200" spc="-15" dirty="0">
                <a:solidFill>
                  <a:srgbClr val="425563"/>
                </a:solidFill>
                <a:latin typeface="Helvetica"/>
                <a:cs typeface="Helvetica"/>
              </a:rPr>
              <a:t>.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finibus</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efficitur</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velit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laoreet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tincidunt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nibh</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tempor</a:t>
            </a:r>
            <a:r>
              <a:rPr lang="en-GB" sz="1200" spc="-10" dirty="0">
                <a:solidFill>
                  <a:srgbClr val="425563"/>
                </a:solidFill>
                <a:latin typeface="Helvetica"/>
                <a:cs typeface="Helvetica"/>
              </a:rPr>
              <a:t> et.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risus</a:t>
            </a:r>
            <a:r>
              <a:rPr lang="en-GB" sz="1200" spc="-10" dirty="0">
                <a:solidFill>
                  <a:srgbClr val="425563"/>
                </a:solidFill>
                <a:latin typeface="Helvetica"/>
                <a:cs typeface="Helvetica"/>
              </a:rPr>
              <a:t>,  gravida </a:t>
            </a:r>
            <a:r>
              <a:rPr lang="en-GB" sz="1200" spc="-10" dirty="0" err="1">
                <a:solidFill>
                  <a:srgbClr val="425563"/>
                </a:solidFill>
                <a:latin typeface="Helvetica"/>
                <a:cs typeface="Helvetica"/>
              </a:rPr>
              <a:t>eget</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sem</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vel</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iaculis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aliquam</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sapien</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Aliquam</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viverra</a:t>
            </a:r>
            <a:r>
              <a:rPr lang="en-GB" sz="1200" spc="15" dirty="0">
                <a:solidFill>
                  <a:srgbClr val="425563"/>
                </a:solidFill>
                <a:latin typeface="Helvetica"/>
                <a:cs typeface="Helvetica"/>
              </a:rPr>
              <a:t> </a:t>
            </a:r>
            <a:r>
              <a:rPr lang="en-GB" sz="1200" spc="-10" dirty="0">
                <a:solidFill>
                  <a:srgbClr val="425563"/>
                </a:solidFill>
                <a:latin typeface="Helvetica"/>
                <a:cs typeface="Helvetica"/>
              </a:rPr>
              <a:t>ipsum.</a:t>
            </a:r>
            <a:endParaRPr lang="en-GB" sz="1200" dirty="0">
              <a:latin typeface="Helvetica"/>
              <a:cs typeface="Helvetica"/>
            </a:endParaRPr>
          </a:p>
          <a:p>
            <a:pPr marL="12700" marR="5080">
              <a:lnSpc>
                <a:spcPts val="1400"/>
              </a:lnSpc>
              <a:spcBef>
                <a:spcPts val="5"/>
              </a:spcBef>
            </a:pPr>
            <a:endParaRPr lang="en-GB" sz="1200" dirty="0">
              <a:latin typeface="Helvetica"/>
              <a:cs typeface="Helvetica"/>
            </a:endParaRPr>
          </a:p>
        </p:txBody>
      </p:sp>
      <p:sp>
        <p:nvSpPr>
          <p:cNvPr id="20" name="Text Placeholder 3"/>
          <p:cNvSpPr>
            <a:spLocks noGrp="1"/>
          </p:cNvSpPr>
          <p:nvPr>
            <p:ph type="body" sz="quarter" idx="25" hasCustomPrompt="1"/>
          </p:nvPr>
        </p:nvSpPr>
        <p:spPr>
          <a:xfrm>
            <a:off x="6160099" y="1248209"/>
            <a:ext cx="2756535" cy="280349"/>
          </a:xfrm>
          <a:prstGeom prst="rect">
            <a:avLst/>
          </a:prstGeom>
        </p:spPr>
        <p:txBody>
          <a:bodyPr lIns="0" tIns="0" rIns="0" bIns="0"/>
          <a:lstStyle>
            <a:lvl1pPr marL="19050" algn="l" defTabSz="914400" rtl="0" eaLnBrk="1" latinLnBrk="0" hangingPunct="1">
              <a:lnSpc>
                <a:spcPct val="100000"/>
              </a:lnSpc>
              <a:spcBef>
                <a:spcPts val="1155"/>
              </a:spcBef>
              <a:defRPr lang="en-US" sz="1600" kern="1200" spc="-15" baseline="0" dirty="0" smtClean="0">
                <a:solidFill>
                  <a:srgbClr val="00A499"/>
                </a:solidFill>
                <a:latin typeface="Helvetica"/>
                <a:ea typeface="+mn-ea"/>
                <a:cs typeface="Helvetica"/>
              </a:defRPr>
            </a:lvl1pPr>
          </a:lstStyle>
          <a:p>
            <a:pPr lvl="0"/>
            <a:r>
              <a:rPr lang="en-US" dirty="0"/>
              <a:t>Subtitle 1</a:t>
            </a:r>
          </a:p>
        </p:txBody>
      </p:sp>
      <p:sp>
        <p:nvSpPr>
          <p:cNvPr id="3" name="Text Placeholder 2"/>
          <p:cNvSpPr>
            <a:spLocks noGrp="1"/>
          </p:cNvSpPr>
          <p:nvPr>
            <p:ph type="body" sz="quarter" idx="21" hasCustomPrompt="1"/>
          </p:nvPr>
        </p:nvSpPr>
        <p:spPr>
          <a:xfrm>
            <a:off x="291814" y="1239976"/>
            <a:ext cx="3642645" cy="1524000"/>
          </a:xfrm>
          <a:prstGeom prst="rect">
            <a:avLst/>
          </a:prstGeom>
        </p:spPr>
        <p:txBody>
          <a:bodyPr lIns="0" tIns="0" rIns="0" bIns="0"/>
          <a:lstStyle>
            <a:lvl1pPr>
              <a:defRPr lang="en-US" sz="1600" kern="1200" spc="-25" dirty="0" smtClean="0">
                <a:solidFill>
                  <a:srgbClr val="425563"/>
                </a:solidFill>
                <a:latin typeface="+mn-lt"/>
                <a:ea typeface="+mn-ea"/>
                <a:cs typeface="Arial"/>
              </a:defRPr>
            </a:lvl1pPr>
          </a:lstStyle>
          <a:p>
            <a:pPr marL="12700" marR="5080">
              <a:lnSpc>
                <a:spcPts val="1800"/>
              </a:lnSpc>
              <a:spcBef>
                <a:spcPts val="260"/>
              </a:spcBef>
            </a:pPr>
            <a:r>
              <a:rPr lang="en-GB" sz="1600" spc="-25" dirty="0">
                <a:solidFill>
                  <a:srgbClr val="425563"/>
                </a:solidFill>
                <a:latin typeface="+mn-lt"/>
                <a:cs typeface="Arial"/>
              </a:rPr>
              <a:t>Lorem </a:t>
            </a:r>
            <a:r>
              <a:rPr lang="en-GB" sz="1600" spc="-10" dirty="0">
                <a:solidFill>
                  <a:srgbClr val="425563"/>
                </a:solidFill>
                <a:latin typeface="+mn-lt"/>
                <a:cs typeface="Arial"/>
              </a:rPr>
              <a:t>ipsum </a:t>
            </a:r>
            <a:r>
              <a:rPr lang="en-GB" sz="1600" dirty="0" err="1">
                <a:solidFill>
                  <a:srgbClr val="425563"/>
                </a:solidFill>
                <a:latin typeface="+mn-lt"/>
                <a:cs typeface="Arial"/>
              </a:rPr>
              <a:t>dolor</a:t>
            </a:r>
            <a:r>
              <a:rPr lang="en-GB" sz="1600" dirty="0">
                <a:solidFill>
                  <a:srgbClr val="425563"/>
                </a:solidFill>
                <a:latin typeface="+mn-lt"/>
                <a:cs typeface="Arial"/>
              </a:rPr>
              <a:t> </a:t>
            </a:r>
            <a:r>
              <a:rPr lang="en-GB" sz="1600" spc="-20" dirty="0">
                <a:solidFill>
                  <a:srgbClr val="425563"/>
                </a:solidFill>
                <a:latin typeface="+mn-lt"/>
                <a:cs typeface="Arial"/>
              </a:rPr>
              <a:t>sit </a:t>
            </a:r>
            <a:r>
              <a:rPr lang="en-GB" sz="1600" spc="-20" dirty="0" err="1">
                <a:solidFill>
                  <a:srgbClr val="425563"/>
                </a:solidFill>
                <a:latin typeface="+mn-lt"/>
                <a:cs typeface="Arial"/>
              </a:rPr>
              <a:t>amet</a:t>
            </a:r>
            <a:r>
              <a:rPr lang="en-GB" sz="1600" spc="-20" dirty="0">
                <a:solidFill>
                  <a:srgbClr val="425563"/>
                </a:solidFill>
                <a:latin typeface="+mn-lt"/>
                <a:cs typeface="Arial"/>
              </a:rPr>
              <a:t>, </a:t>
            </a:r>
            <a:r>
              <a:rPr lang="en-GB" sz="1600" spc="-10" dirty="0" err="1">
                <a:solidFill>
                  <a:srgbClr val="425563"/>
                </a:solidFill>
                <a:latin typeface="+mn-lt"/>
                <a:cs typeface="Arial"/>
              </a:rPr>
              <a:t>consectetur</a:t>
            </a:r>
            <a:r>
              <a:rPr lang="en-GB" sz="1600" spc="-10" dirty="0">
                <a:solidFill>
                  <a:srgbClr val="425563"/>
                </a:solidFill>
                <a:latin typeface="+mn-lt"/>
                <a:cs typeface="Arial"/>
              </a:rPr>
              <a:t>  </a:t>
            </a:r>
            <a:r>
              <a:rPr lang="en-GB" sz="1600" dirty="0" err="1">
                <a:solidFill>
                  <a:srgbClr val="425563"/>
                </a:solidFill>
                <a:latin typeface="+mn-lt"/>
                <a:cs typeface="Arial"/>
              </a:rPr>
              <a:t>adipiscing</a:t>
            </a:r>
            <a:r>
              <a:rPr lang="en-GB" sz="1600" dirty="0">
                <a:solidFill>
                  <a:srgbClr val="425563"/>
                </a:solidFill>
                <a:latin typeface="+mn-lt"/>
                <a:cs typeface="Arial"/>
              </a:rPr>
              <a:t> </a:t>
            </a:r>
            <a:r>
              <a:rPr lang="en-GB" sz="1600" spc="-25" dirty="0" err="1">
                <a:solidFill>
                  <a:srgbClr val="425563"/>
                </a:solidFill>
                <a:latin typeface="+mn-lt"/>
                <a:cs typeface="Arial"/>
              </a:rPr>
              <a:t>elit</a:t>
            </a:r>
            <a:r>
              <a:rPr lang="en-GB" sz="1600" spc="-25" dirty="0">
                <a:solidFill>
                  <a:srgbClr val="425563"/>
                </a:solidFill>
                <a:latin typeface="+mn-lt"/>
                <a:cs typeface="Arial"/>
              </a:rPr>
              <a:t>. </a:t>
            </a:r>
            <a:r>
              <a:rPr lang="en-GB" sz="1600" spc="-15" dirty="0" err="1">
                <a:solidFill>
                  <a:srgbClr val="425563"/>
                </a:solidFill>
                <a:latin typeface="+mn-lt"/>
                <a:cs typeface="Arial"/>
              </a:rPr>
              <a:t>Quisque</a:t>
            </a:r>
            <a:r>
              <a:rPr lang="en-GB" sz="1600" spc="-15" dirty="0">
                <a:solidFill>
                  <a:srgbClr val="425563"/>
                </a:solidFill>
                <a:latin typeface="+mn-lt"/>
                <a:cs typeface="Arial"/>
              </a:rPr>
              <a:t> </a:t>
            </a:r>
            <a:r>
              <a:rPr lang="en-GB" sz="1600" spc="-15" dirty="0" err="1">
                <a:solidFill>
                  <a:srgbClr val="425563"/>
                </a:solidFill>
                <a:latin typeface="+mn-lt"/>
                <a:cs typeface="Arial"/>
              </a:rPr>
              <a:t>eu</a:t>
            </a:r>
            <a:r>
              <a:rPr lang="en-GB" sz="1600" spc="-15" dirty="0">
                <a:solidFill>
                  <a:srgbClr val="425563"/>
                </a:solidFill>
                <a:latin typeface="+mn-lt"/>
                <a:cs typeface="Arial"/>
              </a:rPr>
              <a:t> </a:t>
            </a:r>
            <a:r>
              <a:rPr lang="en-GB" sz="1600" spc="-20" dirty="0" err="1">
                <a:solidFill>
                  <a:srgbClr val="425563"/>
                </a:solidFill>
                <a:latin typeface="+mn-lt"/>
                <a:cs typeface="Arial"/>
              </a:rPr>
              <a:t>hendrerit</a:t>
            </a:r>
            <a:r>
              <a:rPr lang="en-GB" sz="1600" spc="-20" dirty="0">
                <a:solidFill>
                  <a:srgbClr val="425563"/>
                </a:solidFill>
                <a:latin typeface="+mn-lt"/>
                <a:cs typeface="Arial"/>
              </a:rPr>
              <a:t>  </a:t>
            </a:r>
            <a:r>
              <a:rPr lang="en-GB" sz="1600" spc="-35" dirty="0" err="1">
                <a:solidFill>
                  <a:srgbClr val="425563"/>
                </a:solidFill>
                <a:latin typeface="+mn-lt"/>
                <a:cs typeface="Arial"/>
              </a:rPr>
              <a:t>tortor</a:t>
            </a:r>
            <a:r>
              <a:rPr lang="en-GB" sz="1600" spc="-35" dirty="0">
                <a:solidFill>
                  <a:srgbClr val="425563"/>
                </a:solidFill>
                <a:latin typeface="+mn-lt"/>
                <a:cs typeface="Arial"/>
              </a:rPr>
              <a:t>, </a:t>
            </a:r>
            <a:r>
              <a:rPr lang="en-GB" sz="1600" spc="10" dirty="0" err="1">
                <a:solidFill>
                  <a:srgbClr val="425563"/>
                </a:solidFill>
                <a:latin typeface="+mn-lt"/>
                <a:cs typeface="Arial"/>
              </a:rPr>
              <a:t>sed</a:t>
            </a:r>
            <a:r>
              <a:rPr lang="en-GB" sz="1600" spc="10" dirty="0">
                <a:solidFill>
                  <a:srgbClr val="425563"/>
                </a:solidFill>
                <a:latin typeface="+mn-lt"/>
                <a:cs typeface="Arial"/>
              </a:rPr>
              <a:t> </a:t>
            </a:r>
            <a:r>
              <a:rPr lang="en-GB" sz="1600" spc="-10" dirty="0" err="1">
                <a:solidFill>
                  <a:srgbClr val="425563"/>
                </a:solidFill>
                <a:latin typeface="+mn-lt"/>
                <a:cs typeface="Arial"/>
              </a:rPr>
              <a:t>consectetur</a:t>
            </a:r>
            <a:r>
              <a:rPr lang="en-GB" sz="1600" spc="-10" dirty="0">
                <a:solidFill>
                  <a:srgbClr val="425563"/>
                </a:solidFill>
                <a:latin typeface="+mn-lt"/>
                <a:cs typeface="Arial"/>
              </a:rPr>
              <a:t> </a:t>
            </a:r>
            <a:r>
              <a:rPr lang="en-GB" sz="1600" spc="-5" dirty="0">
                <a:solidFill>
                  <a:srgbClr val="425563"/>
                </a:solidFill>
                <a:latin typeface="+mn-lt"/>
                <a:cs typeface="Arial"/>
              </a:rPr>
              <a:t>dui. </a:t>
            </a:r>
            <a:r>
              <a:rPr lang="en-GB" sz="1600" spc="-20" dirty="0" err="1">
                <a:solidFill>
                  <a:srgbClr val="425563"/>
                </a:solidFill>
                <a:latin typeface="+mn-lt"/>
                <a:cs typeface="Arial"/>
              </a:rPr>
              <a:t>Suspendisse</a:t>
            </a:r>
            <a:r>
              <a:rPr lang="en-GB" sz="1600" spc="-20" dirty="0">
                <a:solidFill>
                  <a:srgbClr val="425563"/>
                </a:solidFill>
                <a:latin typeface="+mn-lt"/>
                <a:cs typeface="Arial"/>
              </a:rPr>
              <a:t>  </a:t>
            </a:r>
            <a:r>
              <a:rPr lang="en-GB" sz="1600" spc="5" dirty="0">
                <a:solidFill>
                  <a:srgbClr val="425563"/>
                </a:solidFill>
                <a:latin typeface="+mn-lt"/>
                <a:cs typeface="Arial"/>
              </a:rPr>
              <a:t>dictum </a:t>
            </a:r>
            <a:r>
              <a:rPr lang="en-GB" sz="1600" spc="-5" dirty="0" err="1">
                <a:solidFill>
                  <a:srgbClr val="425563"/>
                </a:solidFill>
                <a:latin typeface="+mn-lt"/>
                <a:cs typeface="Arial"/>
              </a:rPr>
              <a:t>lobortis</a:t>
            </a:r>
            <a:r>
              <a:rPr lang="en-GB" sz="1600" spc="-5" dirty="0">
                <a:solidFill>
                  <a:srgbClr val="425563"/>
                </a:solidFill>
                <a:latin typeface="+mn-lt"/>
                <a:cs typeface="Arial"/>
              </a:rPr>
              <a:t> </a:t>
            </a:r>
            <a:r>
              <a:rPr lang="en-GB" sz="1600" spc="-30" dirty="0" err="1">
                <a:solidFill>
                  <a:srgbClr val="425563"/>
                </a:solidFill>
                <a:latin typeface="+mn-lt"/>
                <a:cs typeface="Arial"/>
              </a:rPr>
              <a:t>tellus</a:t>
            </a:r>
            <a:r>
              <a:rPr lang="en-GB" sz="1600" spc="-30" dirty="0">
                <a:solidFill>
                  <a:srgbClr val="425563"/>
                </a:solidFill>
                <a:latin typeface="+mn-lt"/>
                <a:cs typeface="Arial"/>
              </a:rPr>
              <a:t>. </a:t>
            </a:r>
            <a:r>
              <a:rPr lang="en-GB" sz="1600" spc="-15" dirty="0">
                <a:solidFill>
                  <a:srgbClr val="425563"/>
                </a:solidFill>
                <a:latin typeface="+mn-lt"/>
                <a:cs typeface="Arial"/>
              </a:rPr>
              <a:t>In </a:t>
            </a:r>
            <a:r>
              <a:rPr lang="en-GB" sz="1600" spc="-5" dirty="0">
                <a:solidFill>
                  <a:srgbClr val="425563"/>
                </a:solidFill>
                <a:latin typeface="+mn-lt"/>
                <a:cs typeface="Arial"/>
              </a:rPr>
              <a:t>semper </a:t>
            </a:r>
            <a:r>
              <a:rPr lang="en-GB" sz="1600" spc="-15" dirty="0" err="1">
                <a:solidFill>
                  <a:srgbClr val="425563"/>
                </a:solidFill>
                <a:latin typeface="+mn-lt"/>
                <a:cs typeface="Arial"/>
              </a:rPr>
              <a:t>posuere</a:t>
            </a:r>
            <a:r>
              <a:rPr lang="en-GB" sz="1600" spc="-15" dirty="0">
                <a:solidFill>
                  <a:srgbClr val="425563"/>
                </a:solidFill>
                <a:latin typeface="+mn-lt"/>
                <a:cs typeface="Arial"/>
              </a:rPr>
              <a:t>  </a:t>
            </a:r>
            <a:r>
              <a:rPr lang="en-GB" sz="1600" spc="-20" dirty="0" err="1">
                <a:solidFill>
                  <a:srgbClr val="425563"/>
                </a:solidFill>
                <a:latin typeface="+mn-lt"/>
                <a:cs typeface="Arial"/>
              </a:rPr>
              <a:t>consectetur</a:t>
            </a:r>
            <a:r>
              <a:rPr lang="en-GB" sz="1600" spc="-20" dirty="0">
                <a:solidFill>
                  <a:srgbClr val="425563"/>
                </a:solidFill>
                <a:latin typeface="+mn-lt"/>
                <a:cs typeface="Arial"/>
              </a:rPr>
              <a:t>. </a:t>
            </a:r>
            <a:r>
              <a:rPr lang="en-GB" sz="1600" spc="-40" dirty="0" err="1">
                <a:solidFill>
                  <a:srgbClr val="425563"/>
                </a:solidFill>
                <a:latin typeface="+mn-lt"/>
                <a:cs typeface="Arial"/>
              </a:rPr>
              <a:t>Etiam</a:t>
            </a:r>
            <a:r>
              <a:rPr lang="en-GB" sz="1600" spc="-40" dirty="0">
                <a:solidFill>
                  <a:srgbClr val="425563"/>
                </a:solidFill>
                <a:latin typeface="+mn-lt"/>
                <a:cs typeface="Arial"/>
              </a:rPr>
              <a:t> </a:t>
            </a:r>
            <a:r>
              <a:rPr lang="en-GB" sz="1600" spc="-15" dirty="0">
                <a:solidFill>
                  <a:srgbClr val="425563"/>
                </a:solidFill>
                <a:latin typeface="+mn-lt"/>
                <a:cs typeface="Arial"/>
              </a:rPr>
              <a:t>non </a:t>
            </a:r>
            <a:r>
              <a:rPr lang="en-GB" sz="1600" spc="-30" dirty="0" err="1">
                <a:solidFill>
                  <a:srgbClr val="425563"/>
                </a:solidFill>
                <a:latin typeface="+mn-lt"/>
                <a:cs typeface="Arial"/>
              </a:rPr>
              <a:t>tellus</a:t>
            </a:r>
            <a:r>
              <a:rPr lang="en-GB" sz="1600" spc="-30" dirty="0">
                <a:solidFill>
                  <a:srgbClr val="425563"/>
                </a:solidFill>
                <a:latin typeface="+mn-lt"/>
                <a:cs typeface="Arial"/>
              </a:rPr>
              <a:t> </a:t>
            </a:r>
            <a:r>
              <a:rPr lang="en-GB" sz="1600" spc="-5" dirty="0" err="1">
                <a:solidFill>
                  <a:srgbClr val="425563"/>
                </a:solidFill>
                <a:latin typeface="+mn-lt"/>
                <a:cs typeface="Arial"/>
              </a:rPr>
              <a:t>quis</a:t>
            </a:r>
            <a:r>
              <a:rPr lang="en-GB" sz="1600" spc="-5" dirty="0">
                <a:solidFill>
                  <a:srgbClr val="425563"/>
                </a:solidFill>
                <a:latin typeface="+mn-lt"/>
                <a:cs typeface="Arial"/>
              </a:rPr>
              <a:t> </a:t>
            </a:r>
            <a:r>
              <a:rPr lang="en-GB" sz="1600" spc="-5" dirty="0" err="1">
                <a:solidFill>
                  <a:srgbClr val="425563"/>
                </a:solidFill>
                <a:latin typeface="+mn-lt"/>
                <a:cs typeface="Arial"/>
              </a:rPr>
              <a:t>neque</a:t>
            </a:r>
            <a:r>
              <a:rPr lang="en-GB" sz="1600" spc="-5" dirty="0">
                <a:solidFill>
                  <a:srgbClr val="425563"/>
                </a:solidFill>
                <a:latin typeface="+mn-lt"/>
                <a:cs typeface="Arial"/>
              </a:rPr>
              <a:t>  </a:t>
            </a:r>
            <a:r>
              <a:rPr lang="en-GB" sz="1600" spc="-20" dirty="0" err="1">
                <a:solidFill>
                  <a:srgbClr val="425563"/>
                </a:solidFill>
                <a:latin typeface="+mn-lt"/>
                <a:cs typeface="Arial"/>
              </a:rPr>
              <a:t>fringilla</a:t>
            </a:r>
            <a:r>
              <a:rPr lang="en-GB" sz="1600" spc="-20" dirty="0">
                <a:solidFill>
                  <a:srgbClr val="425563"/>
                </a:solidFill>
                <a:latin typeface="+mn-lt"/>
                <a:cs typeface="Arial"/>
              </a:rPr>
              <a:t> </a:t>
            </a:r>
            <a:r>
              <a:rPr lang="en-GB" sz="1600" spc="-15" dirty="0" err="1">
                <a:solidFill>
                  <a:srgbClr val="425563"/>
                </a:solidFill>
                <a:latin typeface="+mn-lt"/>
                <a:cs typeface="Arial"/>
              </a:rPr>
              <a:t>ultrices</a:t>
            </a:r>
            <a:r>
              <a:rPr lang="en-GB" sz="1600" spc="-15" dirty="0">
                <a:solidFill>
                  <a:srgbClr val="425563"/>
                </a:solidFill>
                <a:latin typeface="+mn-lt"/>
                <a:cs typeface="Arial"/>
              </a:rPr>
              <a:t> </a:t>
            </a:r>
            <a:r>
              <a:rPr lang="en-GB" sz="1600" spc="25" dirty="0">
                <a:solidFill>
                  <a:srgbClr val="425563"/>
                </a:solidFill>
                <a:latin typeface="+mn-lt"/>
                <a:cs typeface="Arial"/>
              </a:rPr>
              <a:t>ac </a:t>
            </a:r>
            <a:r>
              <a:rPr lang="en-GB" sz="1600" spc="-20" dirty="0" err="1">
                <a:solidFill>
                  <a:srgbClr val="425563"/>
                </a:solidFill>
                <a:latin typeface="+mn-lt"/>
                <a:cs typeface="Arial"/>
              </a:rPr>
              <a:t>vestibulum</a:t>
            </a:r>
            <a:r>
              <a:rPr lang="en-GB" sz="1600" spc="5" dirty="0">
                <a:solidFill>
                  <a:srgbClr val="425563"/>
                </a:solidFill>
                <a:latin typeface="+mn-lt"/>
                <a:cs typeface="Arial"/>
              </a:rPr>
              <a:t> </a:t>
            </a:r>
            <a:r>
              <a:rPr lang="en-GB" sz="1600" spc="-35" dirty="0" err="1">
                <a:solidFill>
                  <a:srgbClr val="425563"/>
                </a:solidFill>
                <a:latin typeface="+mn-lt"/>
                <a:cs typeface="Arial"/>
              </a:rPr>
              <a:t>tellus</a:t>
            </a:r>
            <a:r>
              <a:rPr lang="en-GB" sz="1600" spc="-35" dirty="0">
                <a:solidFill>
                  <a:srgbClr val="425563"/>
                </a:solidFill>
                <a:latin typeface="+mn-lt"/>
                <a:cs typeface="Arial"/>
              </a:rPr>
              <a:t>.</a:t>
            </a:r>
            <a:endParaRPr lang="en-GB" sz="1600" dirty="0">
              <a:latin typeface="+mn-lt"/>
              <a:cs typeface="Arial"/>
            </a:endParaRPr>
          </a:p>
        </p:txBody>
      </p:sp>
      <p:sp>
        <p:nvSpPr>
          <p:cNvPr id="16" name="Text Placeholder 2"/>
          <p:cNvSpPr>
            <a:spLocks noGrp="1"/>
          </p:cNvSpPr>
          <p:nvPr>
            <p:ph type="body" sz="quarter" idx="22" hasCustomPrompt="1"/>
          </p:nvPr>
        </p:nvSpPr>
        <p:spPr>
          <a:xfrm>
            <a:off x="291814" y="2856919"/>
            <a:ext cx="3642645" cy="3033766"/>
          </a:xfrm>
          <a:prstGeom prst="rect">
            <a:avLst/>
          </a:prstGeom>
        </p:spPr>
        <p:txBody>
          <a:bodyPr lIns="0" tIns="0" rIns="0" bIns="0"/>
          <a:lstStyle>
            <a:lvl1pPr>
              <a:defRPr lang="en-US" sz="1600" kern="1200" spc="-25" dirty="0" smtClean="0">
                <a:solidFill>
                  <a:srgbClr val="425563"/>
                </a:solidFill>
                <a:latin typeface="+mn-lt"/>
                <a:ea typeface="+mn-ea"/>
                <a:cs typeface="Arial"/>
              </a:defRPr>
            </a:lvl1pPr>
          </a:lstStyle>
          <a:p>
            <a:pPr marL="12700" marR="5080">
              <a:lnSpc>
                <a:spcPts val="1800"/>
              </a:lnSpc>
              <a:spcBef>
                <a:spcPts val="260"/>
              </a:spcBef>
            </a:pPr>
            <a:r>
              <a:rPr lang="en-GB" sz="1600" kern="1200" spc="-25" dirty="0" err="1">
                <a:solidFill>
                  <a:srgbClr val="425563"/>
                </a:solidFill>
                <a:latin typeface="+mn-lt"/>
                <a:ea typeface="+mn-ea"/>
                <a:cs typeface="Arial"/>
              </a:rPr>
              <a:t>Etiam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risus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sapien</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pellentesque</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sodales</a:t>
            </a:r>
            <a:r>
              <a:rPr lang="en-GB" sz="1600" kern="1200" spc="-25" dirty="0">
                <a:solidFill>
                  <a:srgbClr val="425563"/>
                </a:solidFill>
                <a:latin typeface="+mn-lt"/>
                <a:ea typeface="+mn-ea"/>
                <a:cs typeface="Arial"/>
              </a:rPr>
              <a:t>  semper </a:t>
            </a:r>
            <a:r>
              <a:rPr lang="en-GB" sz="1600" kern="1200" spc="-25" dirty="0" err="1">
                <a:solidFill>
                  <a:srgbClr val="425563"/>
                </a:solidFill>
                <a:latin typeface="+mn-lt"/>
                <a:ea typeface="+mn-ea"/>
                <a:cs typeface="Arial"/>
              </a:rPr>
              <a:t>porttitor</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sollicitudin</a:t>
            </a:r>
            <a:r>
              <a:rPr lang="en-GB" sz="1600" kern="1200" spc="-25" dirty="0">
                <a:solidFill>
                  <a:srgbClr val="425563"/>
                </a:solidFill>
                <a:latin typeface="+mn-lt"/>
                <a:ea typeface="+mn-ea"/>
                <a:cs typeface="Arial"/>
              </a:rPr>
              <a:t> at </a:t>
            </a:r>
            <a:r>
              <a:rPr lang="en-GB" sz="1600" kern="1200" spc="-25" dirty="0" err="1">
                <a:solidFill>
                  <a:srgbClr val="425563"/>
                </a:solidFill>
                <a:latin typeface="+mn-lt"/>
                <a:ea typeface="+mn-ea"/>
                <a:cs typeface="Arial"/>
              </a:rPr>
              <a:t>eros</a:t>
            </a:r>
            <a:r>
              <a:rPr lang="en-GB" sz="1600" kern="1200" spc="-25" dirty="0">
                <a:solidFill>
                  <a:srgbClr val="425563"/>
                </a:solidFill>
                <a:latin typeface="+mn-lt"/>
                <a:ea typeface="+mn-ea"/>
                <a:cs typeface="Arial"/>
              </a:rPr>
              <a:t>.</a:t>
            </a:r>
          </a:p>
          <a:p>
            <a:pPr marL="12700" marR="15240">
              <a:lnSpc>
                <a:spcPts val="1800"/>
              </a:lnSpc>
            </a:pPr>
            <a:r>
              <a:rPr lang="en-GB" sz="1600" kern="1200" spc="-25" dirty="0" err="1">
                <a:solidFill>
                  <a:srgbClr val="425563"/>
                </a:solidFill>
                <a:latin typeface="+mn-lt"/>
                <a:ea typeface="+mn-ea"/>
                <a:cs typeface="Arial"/>
              </a:rPr>
              <a:t>Donec</a:t>
            </a:r>
            <a:r>
              <a:rPr lang="en-GB" sz="1600" kern="1200" spc="-25" dirty="0">
                <a:solidFill>
                  <a:srgbClr val="425563"/>
                </a:solidFill>
                <a:latin typeface="+mn-lt"/>
                <a:ea typeface="+mn-ea"/>
                <a:cs typeface="Arial"/>
              </a:rPr>
              <a:t> semper </a:t>
            </a:r>
            <a:r>
              <a:rPr lang="en-GB" sz="1600" kern="1200" spc="-25" dirty="0" err="1">
                <a:solidFill>
                  <a:srgbClr val="425563"/>
                </a:solidFill>
                <a:latin typeface="+mn-lt"/>
                <a:ea typeface="+mn-ea"/>
                <a:cs typeface="Arial"/>
              </a:rPr>
              <a:t>neque</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vel</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venenatis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pulvinar</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Suspendisse</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euismod</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est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nec</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massa</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tristique</a:t>
            </a:r>
            <a:r>
              <a:rPr lang="en-GB" sz="1600" kern="1200" spc="-25" dirty="0">
                <a:solidFill>
                  <a:srgbClr val="425563"/>
                </a:solidFill>
                <a:latin typeface="+mn-lt"/>
                <a:ea typeface="+mn-ea"/>
                <a:cs typeface="Arial"/>
              </a:rPr>
              <a:t>, a </a:t>
            </a:r>
            <a:r>
              <a:rPr lang="en-GB" sz="1600" kern="1200" spc="-25" dirty="0" err="1">
                <a:solidFill>
                  <a:srgbClr val="425563"/>
                </a:solidFill>
                <a:latin typeface="+mn-lt"/>
                <a:ea typeface="+mn-ea"/>
                <a:cs typeface="Arial"/>
              </a:rPr>
              <a:t>bibendum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nibh</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varius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Suspendisse</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finibus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efficitur</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velit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laoreet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tincidunt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nibh</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tempor</a:t>
            </a:r>
            <a:r>
              <a:rPr lang="en-GB" sz="1600" kern="1200" spc="-25" dirty="0">
                <a:solidFill>
                  <a:srgbClr val="425563"/>
                </a:solidFill>
                <a:latin typeface="+mn-lt"/>
                <a:ea typeface="+mn-ea"/>
                <a:cs typeface="Arial"/>
              </a:rPr>
              <a:t> et. </a:t>
            </a:r>
            <a:r>
              <a:rPr lang="en-GB" sz="1600" kern="1200" spc="-25" dirty="0" err="1">
                <a:solidFill>
                  <a:srgbClr val="425563"/>
                </a:solidFill>
                <a:latin typeface="+mn-lt"/>
                <a:ea typeface="+mn-ea"/>
                <a:cs typeface="Arial"/>
              </a:rPr>
              <a:t>Etiam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elit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risus</a:t>
            </a:r>
            <a:r>
              <a:rPr lang="en-GB" sz="1600" kern="1200" spc="-25" dirty="0">
                <a:solidFill>
                  <a:srgbClr val="425563"/>
                </a:solidFill>
                <a:latin typeface="+mn-lt"/>
                <a:ea typeface="+mn-ea"/>
                <a:cs typeface="Arial"/>
              </a:rPr>
              <a:t>,  gravida </a:t>
            </a:r>
            <a:r>
              <a:rPr lang="en-GB" sz="1600" kern="1200" spc="-25" dirty="0" err="1">
                <a:solidFill>
                  <a:srgbClr val="425563"/>
                </a:solidFill>
                <a:latin typeface="+mn-lt"/>
                <a:ea typeface="+mn-ea"/>
                <a:cs typeface="Arial"/>
              </a:rPr>
              <a:t>eget</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sem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vel</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iaculis</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aliquam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sapien</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Aliquam</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eu</a:t>
            </a:r>
            <a:r>
              <a:rPr lang="en-GB" sz="1600" kern="1200" spc="-25" dirty="0">
                <a:solidFill>
                  <a:srgbClr val="425563"/>
                </a:solidFill>
                <a:latin typeface="+mn-lt"/>
                <a:ea typeface="+mn-ea"/>
                <a:cs typeface="Arial"/>
              </a:rPr>
              <a:t> </a:t>
            </a:r>
            <a:r>
              <a:rPr lang="en-GB" sz="1600" kern="1200" spc="-25" dirty="0" err="1">
                <a:solidFill>
                  <a:srgbClr val="425563"/>
                </a:solidFill>
                <a:latin typeface="+mn-lt"/>
                <a:ea typeface="+mn-ea"/>
                <a:cs typeface="Arial"/>
              </a:rPr>
              <a:t>viverra</a:t>
            </a:r>
            <a:r>
              <a:rPr lang="en-GB" sz="1600" kern="1200" spc="-25" dirty="0">
                <a:solidFill>
                  <a:srgbClr val="425563"/>
                </a:solidFill>
                <a:latin typeface="+mn-lt"/>
                <a:ea typeface="+mn-ea"/>
                <a:cs typeface="Arial"/>
              </a:rPr>
              <a:t> ipsum.</a:t>
            </a:r>
          </a:p>
        </p:txBody>
      </p:sp>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lang="en-GB" spc="-25" dirty="0">
                <a:solidFill>
                  <a:srgbClr val="768692"/>
                </a:solidFill>
              </a:rPr>
              <a:t>Slide title </a:t>
            </a:r>
            <a:r>
              <a:rPr lang="en-GB" spc="-20" dirty="0">
                <a:solidFill>
                  <a:srgbClr val="768692"/>
                </a:solidFill>
              </a:rPr>
              <a:t>second</a:t>
            </a:r>
            <a:r>
              <a:rPr lang="en-GB" spc="-75" dirty="0">
                <a:solidFill>
                  <a:srgbClr val="768692"/>
                </a:solidFill>
              </a:rPr>
              <a:t> </a:t>
            </a:r>
            <a:r>
              <a:rPr lang="en-GB" spc="-25" dirty="0">
                <a:solidFill>
                  <a:srgbClr val="768692"/>
                </a:solidFill>
              </a:rPr>
              <a:t>line</a:t>
            </a:r>
            <a:endParaRPr kumimoji="0" lang="en-GB" sz="2200" b="0" i="0" u="none" strike="noStrike" kern="0" cap="none" spc="-25" normalizeH="0" baseline="0" noProof="0" dirty="0">
              <a:ln>
                <a:noFill/>
              </a:ln>
              <a:solidFill>
                <a:srgbClr val="768692"/>
              </a:solidFill>
              <a:effectLst/>
              <a:uLnTx/>
              <a:uFillTx/>
              <a:latin typeface="Helvetica"/>
              <a:ea typeface="+mj-ea"/>
            </a:endParaRP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GB" spc="-25" dirty="0">
                <a:solidFill>
                  <a:srgbClr val="00A499"/>
                </a:solidFill>
              </a:rPr>
              <a:t>Slide title </a:t>
            </a:r>
            <a:r>
              <a:rPr lang="en-GB" spc="-25" dirty="0" err="1">
                <a:solidFill>
                  <a:srgbClr val="00A499"/>
                </a:solidFill>
              </a:rPr>
              <a:t>firstline</a:t>
            </a:r>
            <a:endParaRPr lang="en-GB" dirty="0"/>
          </a:p>
        </p:txBody>
      </p:sp>
      <p:sp>
        <p:nvSpPr>
          <p:cNvPr id="13" name="object 10"/>
          <p:cNvSpPr/>
          <p:nvPr userDrawn="1"/>
        </p:nvSpPr>
        <p:spPr>
          <a:xfrm>
            <a:off x="6115080" y="1295400"/>
            <a:ext cx="0" cy="3632200"/>
          </a:xfrm>
          <a:custGeom>
            <a:avLst/>
            <a:gdLst/>
            <a:ahLst/>
            <a:cxnLst/>
            <a:rect l="l" t="t" r="r" b="b"/>
            <a:pathLst>
              <a:path h="3632200">
                <a:moveTo>
                  <a:pt x="0" y="3632200"/>
                </a:moveTo>
                <a:lnTo>
                  <a:pt x="0" y="0"/>
                </a:lnTo>
              </a:path>
            </a:pathLst>
          </a:custGeom>
          <a:ln w="12700">
            <a:solidFill>
              <a:srgbClr val="E8EDEE"/>
            </a:solidFill>
          </a:ln>
        </p:spPr>
        <p:txBody>
          <a:bodyPr wrap="square" lIns="0" tIns="0" rIns="0" bIns="0" rtlCol="0"/>
          <a:lstStyle/>
          <a:p>
            <a:endParaRPr/>
          </a:p>
        </p:txBody>
      </p:sp>
      <p:sp>
        <p:nvSpPr>
          <p:cNvPr id="14" name="object 11"/>
          <p:cNvSpPr/>
          <p:nvPr userDrawn="1"/>
        </p:nvSpPr>
        <p:spPr>
          <a:xfrm>
            <a:off x="9047399" y="1295400"/>
            <a:ext cx="0" cy="3632200"/>
          </a:xfrm>
          <a:custGeom>
            <a:avLst/>
            <a:gdLst/>
            <a:ahLst/>
            <a:cxnLst/>
            <a:rect l="l" t="t" r="r" b="b"/>
            <a:pathLst>
              <a:path h="3632200">
                <a:moveTo>
                  <a:pt x="0" y="3632200"/>
                </a:moveTo>
                <a:lnTo>
                  <a:pt x="0" y="0"/>
                </a:lnTo>
              </a:path>
            </a:pathLst>
          </a:custGeom>
          <a:ln w="12700">
            <a:solidFill>
              <a:srgbClr val="E8EDEE"/>
            </a:solidFill>
          </a:ln>
        </p:spPr>
        <p:txBody>
          <a:bodyPr wrap="square" lIns="0" tIns="0" rIns="0" bIns="0" rtlCol="0"/>
          <a:lstStyle/>
          <a:p>
            <a:endParaRPr/>
          </a:p>
        </p:txBody>
      </p:sp>
      <p:sp>
        <p:nvSpPr>
          <p:cNvPr id="19" name="TextBox 18"/>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3837165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Content_bulleted boxes">
    <p:spTree>
      <p:nvGrpSpPr>
        <p:cNvPr id="1" name=""/>
        <p:cNvGrpSpPr/>
        <p:nvPr/>
      </p:nvGrpSpPr>
      <p:grpSpPr>
        <a:xfrm>
          <a:off x="0" y="0"/>
          <a:ext cx="0" cy="0"/>
          <a:chOff x="0" y="0"/>
          <a:chExt cx="0" cy="0"/>
        </a:xfrm>
      </p:grpSpPr>
      <p:sp>
        <p:nvSpPr>
          <p:cNvPr id="28" name="Text Placeholder 3"/>
          <p:cNvSpPr>
            <a:spLocks noGrp="1"/>
          </p:cNvSpPr>
          <p:nvPr>
            <p:ph type="body" sz="quarter" idx="29" hasCustomPrompt="1"/>
          </p:nvPr>
        </p:nvSpPr>
        <p:spPr>
          <a:xfrm>
            <a:off x="9094105" y="2783758"/>
            <a:ext cx="2746042" cy="2438400"/>
          </a:xfrm>
          <a:prstGeom prst="rect">
            <a:avLst/>
          </a:prstGeom>
        </p:spPr>
        <p:txBody>
          <a:bodyPr lIns="0" tIns="0" rIns="0" bIns="0"/>
          <a:lstStyle>
            <a:lvl1pPr marL="215900" marR="5080" indent="-203200" algn="l" defTabSz="914400" rtl="0" eaLnBrk="1" fontAlgn="auto" latinLnBrk="0" hangingPunct="1">
              <a:lnSpc>
                <a:spcPct val="100000"/>
              </a:lnSpc>
              <a:spcBef>
                <a:spcPts val="760"/>
              </a:spcBef>
              <a:spcAft>
                <a:spcPts val="0"/>
              </a:spcAft>
              <a:buClrTx/>
              <a:buSzTx/>
              <a:buFontTx/>
              <a:buChar char="•"/>
              <a:tabLst>
                <a:tab pos="215900" algn="l"/>
                <a:tab pos="216535" algn="l"/>
              </a:tabLst>
              <a:defRPr lang="en-US" sz="1200" kern="1200" spc="-10" dirty="0" smtClean="0">
                <a:solidFill>
                  <a:srgbClr val="425563"/>
                </a:solidFill>
                <a:latin typeface="Helvetica"/>
                <a:ea typeface="+mn-ea"/>
                <a:cs typeface="Helvetica"/>
              </a:defRPr>
            </a:lvl1pPr>
          </a:lstStyle>
          <a:p>
            <a:pPr marL="215900" indent="-203200">
              <a:lnSpc>
                <a:spcPct val="100000"/>
              </a:lnSpc>
              <a:spcBef>
                <a:spcPts val="860"/>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a:t>
            </a:r>
            <a:r>
              <a:rPr lang="en-GB" sz="1200" spc="-10" dirty="0">
                <a:solidFill>
                  <a:srgbClr val="425563"/>
                </a:solidFill>
                <a:latin typeface="Arial"/>
                <a:cs typeface="Arial"/>
              </a:rPr>
              <a:t>one </a:t>
            </a:r>
            <a:r>
              <a:rPr lang="en-GB" sz="1200" spc="-15" dirty="0">
                <a:solidFill>
                  <a:srgbClr val="425563"/>
                </a:solidFill>
                <a:latin typeface="Arial"/>
                <a:cs typeface="Arial"/>
              </a:rPr>
              <a:t>lorem</a:t>
            </a:r>
            <a:r>
              <a:rPr lang="en-GB" sz="1200" spc="-30" dirty="0">
                <a:solidFill>
                  <a:srgbClr val="425563"/>
                </a:solidFill>
                <a:latin typeface="Arial"/>
                <a:cs typeface="Arial"/>
              </a:rPr>
              <a:t> </a:t>
            </a:r>
            <a:r>
              <a:rPr lang="en-GB" sz="1200" spc="-5" dirty="0">
                <a:solidFill>
                  <a:srgbClr val="425563"/>
                </a:solidFill>
                <a:latin typeface="Arial"/>
                <a:cs typeface="Arial"/>
              </a:rPr>
              <a:t>ipsum</a:t>
            </a:r>
            <a:endParaRPr lang="en-GB" sz="1200" dirty="0">
              <a:latin typeface="Arial"/>
              <a:cs typeface="Arial"/>
            </a:endParaRPr>
          </a:p>
          <a:p>
            <a:pPr marL="215900" indent="-203200">
              <a:lnSpc>
                <a:spcPct val="100000"/>
              </a:lnSpc>
              <a:spcBef>
                <a:spcPts val="760"/>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two </a:t>
            </a:r>
            <a:r>
              <a:rPr lang="en-GB" sz="1200" spc="-15" dirty="0">
                <a:solidFill>
                  <a:srgbClr val="425563"/>
                </a:solidFill>
                <a:latin typeface="Arial"/>
                <a:cs typeface="Arial"/>
              </a:rPr>
              <a:t>lorem</a:t>
            </a:r>
            <a:r>
              <a:rPr lang="en-GB" sz="1200" spc="-35" dirty="0">
                <a:solidFill>
                  <a:srgbClr val="425563"/>
                </a:solidFill>
                <a:latin typeface="Arial"/>
                <a:cs typeface="Arial"/>
              </a:rPr>
              <a:t> </a:t>
            </a:r>
            <a:r>
              <a:rPr lang="en-GB" sz="1200" spc="-5" dirty="0">
                <a:solidFill>
                  <a:srgbClr val="425563"/>
                </a:solidFill>
                <a:latin typeface="Arial"/>
                <a:cs typeface="Arial"/>
              </a:rPr>
              <a:t>ipsum</a:t>
            </a:r>
            <a:endParaRPr lang="en-GB" sz="1200" dirty="0">
              <a:latin typeface="Arial"/>
              <a:cs typeface="Arial"/>
            </a:endParaRPr>
          </a:p>
          <a:p>
            <a:pPr marL="215900" marR="5080" indent="-203200">
              <a:lnSpc>
                <a:spcPts val="1400"/>
              </a:lnSpc>
              <a:spcBef>
                <a:spcPts val="835"/>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a:t>
            </a:r>
            <a:r>
              <a:rPr lang="en-GB" sz="1200" spc="-20" dirty="0">
                <a:solidFill>
                  <a:srgbClr val="425563"/>
                </a:solidFill>
                <a:latin typeface="Arial"/>
                <a:cs typeface="Arial"/>
              </a:rPr>
              <a:t>three </a:t>
            </a:r>
            <a:r>
              <a:rPr lang="en-GB" sz="1200" spc="10" dirty="0">
                <a:solidFill>
                  <a:srgbClr val="425563"/>
                </a:solidFill>
                <a:latin typeface="Arial"/>
                <a:cs typeface="Arial"/>
              </a:rPr>
              <a:t>going </a:t>
            </a:r>
            <a:r>
              <a:rPr lang="en-GB" sz="1200" spc="-25" dirty="0">
                <a:solidFill>
                  <a:srgbClr val="425563"/>
                </a:solidFill>
                <a:latin typeface="Arial"/>
                <a:cs typeface="Arial"/>
              </a:rPr>
              <a:t>over </a:t>
            </a:r>
            <a:r>
              <a:rPr lang="en-GB" sz="1200" spc="-5" dirty="0">
                <a:solidFill>
                  <a:srgbClr val="425563"/>
                </a:solidFill>
                <a:latin typeface="Arial"/>
                <a:cs typeface="Arial"/>
              </a:rPr>
              <a:t>two </a:t>
            </a:r>
            <a:r>
              <a:rPr lang="en-GB" sz="1200" spc="-20" dirty="0">
                <a:solidFill>
                  <a:srgbClr val="425563"/>
                </a:solidFill>
                <a:latin typeface="Arial"/>
                <a:cs typeface="Arial"/>
              </a:rPr>
              <a:t>lines  </a:t>
            </a:r>
            <a:r>
              <a:rPr lang="en-GB" sz="1200" spc="-15" dirty="0">
                <a:solidFill>
                  <a:srgbClr val="425563"/>
                </a:solidFill>
                <a:latin typeface="Arial"/>
                <a:cs typeface="Arial"/>
              </a:rPr>
              <a:t>lorem </a:t>
            </a:r>
            <a:r>
              <a:rPr lang="en-GB" sz="1200" spc="-5" dirty="0">
                <a:solidFill>
                  <a:srgbClr val="425563"/>
                </a:solidFill>
                <a:latin typeface="Arial"/>
                <a:cs typeface="Arial"/>
              </a:rPr>
              <a:t>ipsum </a:t>
            </a:r>
            <a:r>
              <a:rPr lang="en-GB" sz="1200" dirty="0" err="1">
                <a:solidFill>
                  <a:srgbClr val="425563"/>
                </a:solidFill>
                <a:latin typeface="Arial"/>
                <a:cs typeface="Arial"/>
              </a:rPr>
              <a:t>dolor</a:t>
            </a:r>
            <a:r>
              <a:rPr lang="en-GB" sz="1200" dirty="0">
                <a:solidFill>
                  <a:srgbClr val="425563"/>
                </a:solidFill>
                <a:latin typeface="Arial"/>
                <a:cs typeface="Arial"/>
              </a:rPr>
              <a:t> </a:t>
            </a:r>
            <a:r>
              <a:rPr lang="en-GB" sz="1200" spc="-15" dirty="0">
                <a:solidFill>
                  <a:srgbClr val="425563"/>
                </a:solidFill>
                <a:latin typeface="Arial"/>
                <a:cs typeface="Arial"/>
              </a:rPr>
              <a:t>sit</a:t>
            </a:r>
            <a:r>
              <a:rPr lang="en-GB" sz="1200" spc="5" dirty="0">
                <a:solidFill>
                  <a:srgbClr val="425563"/>
                </a:solidFill>
                <a:latin typeface="Arial"/>
                <a:cs typeface="Arial"/>
              </a:rPr>
              <a:t> </a:t>
            </a:r>
            <a:r>
              <a:rPr lang="en-GB" sz="1200" spc="-15" dirty="0" err="1">
                <a:solidFill>
                  <a:srgbClr val="425563"/>
                </a:solidFill>
                <a:latin typeface="Arial"/>
                <a:cs typeface="Arial"/>
              </a:rPr>
              <a:t>amet</a:t>
            </a:r>
            <a:endParaRPr lang="en-GB" sz="1200" dirty="0">
              <a:latin typeface="Arial"/>
              <a:cs typeface="Arial"/>
            </a:endParaRPr>
          </a:p>
          <a:p>
            <a:pPr marL="215900" indent="-203200">
              <a:lnSpc>
                <a:spcPct val="100000"/>
              </a:lnSpc>
              <a:spcBef>
                <a:spcPts val="720"/>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a:t>
            </a:r>
            <a:r>
              <a:rPr lang="en-GB" sz="1200" spc="-15" dirty="0">
                <a:solidFill>
                  <a:srgbClr val="425563"/>
                </a:solidFill>
                <a:latin typeface="Arial"/>
                <a:cs typeface="Arial"/>
              </a:rPr>
              <a:t>four lorem</a:t>
            </a:r>
            <a:r>
              <a:rPr lang="en-GB" sz="1200" spc="-25" dirty="0">
                <a:solidFill>
                  <a:srgbClr val="425563"/>
                </a:solidFill>
                <a:latin typeface="Arial"/>
                <a:cs typeface="Arial"/>
              </a:rPr>
              <a:t> </a:t>
            </a:r>
            <a:r>
              <a:rPr lang="en-GB" sz="1200" spc="-5" dirty="0">
                <a:solidFill>
                  <a:srgbClr val="425563"/>
                </a:solidFill>
                <a:latin typeface="Arial"/>
                <a:cs typeface="Arial"/>
              </a:rPr>
              <a:t>ipsum</a:t>
            </a:r>
            <a:endParaRPr lang="en-GB" sz="1200" dirty="0">
              <a:latin typeface="Arial"/>
              <a:cs typeface="Arial"/>
            </a:endParaRPr>
          </a:p>
          <a:p>
            <a:pPr marL="215900" indent="-203200">
              <a:lnSpc>
                <a:spcPct val="100000"/>
              </a:lnSpc>
              <a:spcBef>
                <a:spcPts val="760"/>
              </a:spcBef>
              <a:buChar char="•"/>
              <a:tabLst>
                <a:tab pos="215900" algn="l"/>
                <a:tab pos="216535" algn="l"/>
              </a:tabLst>
            </a:pPr>
            <a:r>
              <a:rPr lang="en-GB" sz="1200" spc="-20" dirty="0">
                <a:solidFill>
                  <a:srgbClr val="425563"/>
                </a:solidFill>
                <a:latin typeface="Helvetica"/>
                <a:cs typeface="Helvetica"/>
              </a:rPr>
              <a:t>Bullet </a:t>
            </a:r>
            <a:r>
              <a:rPr lang="en-GB" sz="1200" spc="-5" dirty="0">
                <a:solidFill>
                  <a:srgbClr val="425563"/>
                </a:solidFill>
                <a:latin typeface="Helvetica"/>
                <a:cs typeface="Helvetica"/>
              </a:rPr>
              <a:t>point </a:t>
            </a:r>
            <a:r>
              <a:rPr lang="en-GB" sz="1200" spc="-10" dirty="0">
                <a:solidFill>
                  <a:srgbClr val="425563"/>
                </a:solidFill>
                <a:latin typeface="Helvetica"/>
                <a:cs typeface="Helvetica"/>
              </a:rPr>
              <a:t>five </a:t>
            </a:r>
            <a:r>
              <a:rPr lang="en-GB" sz="1200" spc="-15" dirty="0">
                <a:solidFill>
                  <a:srgbClr val="425563"/>
                </a:solidFill>
                <a:latin typeface="Helvetica"/>
                <a:cs typeface="Helvetica"/>
              </a:rPr>
              <a:t>lorem</a:t>
            </a:r>
            <a:r>
              <a:rPr lang="en-GB" sz="1200" spc="-30" dirty="0">
                <a:solidFill>
                  <a:srgbClr val="425563"/>
                </a:solidFill>
                <a:latin typeface="Helvetica"/>
                <a:cs typeface="Helvetica"/>
              </a:rPr>
              <a:t> </a:t>
            </a:r>
            <a:r>
              <a:rPr lang="en-GB" sz="1200" spc="-5" dirty="0">
                <a:solidFill>
                  <a:srgbClr val="425563"/>
                </a:solidFill>
                <a:latin typeface="Helvetica"/>
                <a:cs typeface="Helvetica"/>
              </a:rPr>
              <a:t>ipsum</a:t>
            </a:r>
            <a:endParaRPr lang="en-GB" sz="1200" dirty="0">
              <a:latin typeface="Helvetica"/>
              <a:cs typeface="Helvetica"/>
            </a:endParaRPr>
          </a:p>
        </p:txBody>
      </p:sp>
      <p:sp>
        <p:nvSpPr>
          <p:cNvPr id="25" name="Text Placeholder 3"/>
          <p:cNvSpPr>
            <a:spLocks noGrp="1"/>
          </p:cNvSpPr>
          <p:nvPr>
            <p:ph type="body" sz="quarter" idx="28" hasCustomPrompt="1"/>
          </p:nvPr>
        </p:nvSpPr>
        <p:spPr>
          <a:xfrm>
            <a:off x="6159313" y="2235266"/>
            <a:ext cx="2756535" cy="3022534"/>
          </a:xfrm>
          <a:prstGeom prst="rect">
            <a:avLst/>
          </a:prstGeom>
        </p:spPr>
        <p:txBody>
          <a:bodyPr lIns="0" tIns="0" rIns="0" bIns="0"/>
          <a:lstStyle>
            <a:lvl1pPr marL="215900" marR="161290" indent="-203200" algn="l" defTabSz="914400" rtl="0" eaLnBrk="1" fontAlgn="auto" latinLnBrk="0" hangingPunct="1">
              <a:lnSpc>
                <a:spcPct val="100000"/>
              </a:lnSpc>
              <a:spcBef>
                <a:spcPts val="760"/>
              </a:spcBef>
              <a:spcAft>
                <a:spcPts val="0"/>
              </a:spcAft>
              <a:buClrTx/>
              <a:buSzTx/>
              <a:buFontTx/>
              <a:buChar char="•"/>
              <a:tabLst>
                <a:tab pos="215900" algn="l"/>
                <a:tab pos="216535" algn="l"/>
              </a:tabLst>
              <a:defRPr lang="en-US" sz="1200" kern="1200" spc="-10" dirty="0" smtClean="0">
                <a:solidFill>
                  <a:srgbClr val="425563"/>
                </a:solidFill>
                <a:latin typeface="Helvetica"/>
                <a:ea typeface="+mn-ea"/>
                <a:cs typeface="Helvetica"/>
              </a:defRPr>
            </a:lvl1pPr>
          </a:lstStyle>
          <a:p>
            <a:pPr marL="215900" indent="-203200">
              <a:lnSpc>
                <a:spcPct val="100000"/>
              </a:lnSpc>
              <a:spcBef>
                <a:spcPts val="860"/>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a:t>
            </a:r>
            <a:r>
              <a:rPr lang="en-GB" sz="1200" spc="-10" dirty="0">
                <a:solidFill>
                  <a:srgbClr val="425563"/>
                </a:solidFill>
                <a:latin typeface="Arial"/>
                <a:cs typeface="Arial"/>
              </a:rPr>
              <a:t>one </a:t>
            </a:r>
            <a:r>
              <a:rPr lang="en-GB" sz="1200" spc="-15" dirty="0">
                <a:solidFill>
                  <a:srgbClr val="425563"/>
                </a:solidFill>
                <a:latin typeface="Arial"/>
                <a:cs typeface="Arial"/>
              </a:rPr>
              <a:t>lorem</a:t>
            </a:r>
            <a:r>
              <a:rPr lang="en-GB" sz="1200" spc="-30" dirty="0">
                <a:solidFill>
                  <a:srgbClr val="425563"/>
                </a:solidFill>
                <a:latin typeface="Arial"/>
                <a:cs typeface="Arial"/>
              </a:rPr>
              <a:t> </a:t>
            </a:r>
            <a:r>
              <a:rPr lang="en-GB" sz="1200" spc="-5" dirty="0">
                <a:solidFill>
                  <a:srgbClr val="425563"/>
                </a:solidFill>
                <a:latin typeface="Arial"/>
                <a:cs typeface="Arial"/>
              </a:rPr>
              <a:t>ipsum</a:t>
            </a:r>
            <a:endParaRPr lang="en-GB" sz="1200" dirty="0">
              <a:latin typeface="Arial"/>
              <a:cs typeface="Arial"/>
            </a:endParaRPr>
          </a:p>
          <a:p>
            <a:pPr marL="215900" indent="-203200">
              <a:lnSpc>
                <a:spcPct val="100000"/>
              </a:lnSpc>
              <a:spcBef>
                <a:spcPts val="760"/>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two </a:t>
            </a:r>
            <a:r>
              <a:rPr lang="en-GB" sz="1200" spc="-15" dirty="0">
                <a:solidFill>
                  <a:srgbClr val="425563"/>
                </a:solidFill>
                <a:latin typeface="Arial"/>
                <a:cs typeface="Arial"/>
              </a:rPr>
              <a:t>lorem</a:t>
            </a:r>
            <a:r>
              <a:rPr lang="en-GB" sz="1200" spc="-35" dirty="0">
                <a:solidFill>
                  <a:srgbClr val="425563"/>
                </a:solidFill>
                <a:latin typeface="Arial"/>
                <a:cs typeface="Arial"/>
              </a:rPr>
              <a:t> </a:t>
            </a:r>
            <a:r>
              <a:rPr lang="en-GB" sz="1200" spc="-5" dirty="0">
                <a:solidFill>
                  <a:srgbClr val="425563"/>
                </a:solidFill>
                <a:latin typeface="Arial"/>
                <a:cs typeface="Arial"/>
              </a:rPr>
              <a:t>ipsum</a:t>
            </a:r>
            <a:endParaRPr lang="en-GB" sz="1200" dirty="0">
              <a:latin typeface="Arial"/>
              <a:cs typeface="Arial"/>
            </a:endParaRPr>
          </a:p>
          <a:p>
            <a:pPr marL="215900" marR="5080" indent="-203200">
              <a:lnSpc>
                <a:spcPts val="1400"/>
              </a:lnSpc>
              <a:spcBef>
                <a:spcPts val="835"/>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a:t>
            </a:r>
            <a:r>
              <a:rPr lang="en-GB" sz="1200" spc="-20" dirty="0">
                <a:solidFill>
                  <a:srgbClr val="425563"/>
                </a:solidFill>
                <a:latin typeface="Arial"/>
                <a:cs typeface="Arial"/>
              </a:rPr>
              <a:t>three </a:t>
            </a:r>
            <a:r>
              <a:rPr lang="en-GB" sz="1200" spc="10" dirty="0">
                <a:solidFill>
                  <a:srgbClr val="425563"/>
                </a:solidFill>
                <a:latin typeface="Arial"/>
                <a:cs typeface="Arial"/>
              </a:rPr>
              <a:t>going </a:t>
            </a:r>
            <a:r>
              <a:rPr lang="en-GB" sz="1200" spc="-25" dirty="0">
                <a:solidFill>
                  <a:srgbClr val="425563"/>
                </a:solidFill>
                <a:latin typeface="Arial"/>
                <a:cs typeface="Arial"/>
              </a:rPr>
              <a:t>over </a:t>
            </a:r>
            <a:r>
              <a:rPr lang="en-GB" sz="1200" spc="-5" dirty="0">
                <a:solidFill>
                  <a:srgbClr val="425563"/>
                </a:solidFill>
                <a:latin typeface="Arial"/>
                <a:cs typeface="Arial"/>
              </a:rPr>
              <a:t>two </a:t>
            </a:r>
            <a:r>
              <a:rPr lang="en-GB" sz="1200" spc="-20" dirty="0">
                <a:solidFill>
                  <a:srgbClr val="425563"/>
                </a:solidFill>
                <a:latin typeface="Arial"/>
                <a:cs typeface="Arial"/>
              </a:rPr>
              <a:t>lines  </a:t>
            </a:r>
            <a:r>
              <a:rPr lang="en-GB" sz="1200" spc="-15" dirty="0">
                <a:solidFill>
                  <a:srgbClr val="425563"/>
                </a:solidFill>
                <a:latin typeface="Arial"/>
                <a:cs typeface="Arial"/>
              </a:rPr>
              <a:t>lorem </a:t>
            </a:r>
            <a:r>
              <a:rPr lang="en-GB" sz="1200" spc="-5" dirty="0">
                <a:solidFill>
                  <a:srgbClr val="425563"/>
                </a:solidFill>
                <a:latin typeface="Arial"/>
                <a:cs typeface="Arial"/>
              </a:rPr>
              <a:t>ipsum </a:t>
            </a:r>
            <a:r>
              <a:rPr lang="en-GB" sz="1200" dirty="0" err="1">
                <a:solidFill>
                  <a:srgbClr val="425563"/>
                </a:solidFill>
                <a:latin typeface="Arial"/>
                <a:cs typeface="Arial"/>
              </a:rPr>
              <a:t>dolor</a:t>
            </a:r>
            <a:r>
              <a:rPr lang="en-GB" sz="1200" dirty="0">
                <a:solidFill>
                  <a:srgbClr val="425563"/>
                </a:solidFill>
                <a:latin typeface="Arial"/>
                <a:cs typeface="Arial"/>
              </a:rPr>
              <a:t> </a:t>
            </a:r>
            <a:r>
              <a:rPr lang="en-GB" sz="1200" spc="-15" dirty="0">
                <a:solidFill>
                  <a:srgbClr val="425563"/>
                </a:solidFill>
                <a:latin typeface="Arial"/>
                <a:cs typeface="Arial"/>
              </a:rPr>
              <a:t>sit</a:t>
            </a:r>
            <a:r>
              <a:rPr lang="en-GB" sz="1200" spc="5" dirty="0">
                <a:solidFill>
                  <a:srgbClr val="425563"/>
                </a:solidFill>
                <a:latin typeface="Arial"/>
                <a:cs typeface="Arial"/>
              </a:rPr>
              <a:t> </a:t>
            </a:r>
            <a:r>
              <a:rPr lang="en-GB" sz="1200" spc="-15" dirty="0" err="1">
                <a:solidFill>
                  <a:srgbClr val="425563"/>
                </a:solidFill>
                <a:latin typeface="Arial"/>
                <a:cs typeface="Arial"/>
              </a:rPr>
              <a:t>amet</a:t>
            </a:r>
            <a:endParaRPr lang="en-GB" sz="1200" dirty="0">
              <a:latin typeface="Arial"/>
              <a:cs typeface="Arial"/>
            </a:endParaRPr>
          </a:p>
          <a:p>
            <a:pPr marL="215900" indent="-203200">
              <a:lnSpc>
                <a:spcPct val="100000"/>
              </a:lnSpc>
              <a:spcBef>
                <a:spcPts val="720"/>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a:t>
            </a:r>
            <a:r>
              <a:rPr lang="en-GB" sz="1200" spc="-15" dirty="0">
                <a:solidFill>
                  <a:srgbClr val="425563"/>
                </a:solidFill>
                <a:latin typeface="Arial"/>
                <a:cs typeface="Arial"/>
              </a:rPr>
              <a:t>four lorem</a:t>
            </a:r>
            <a:r>
              <a:rPr lang="en-GB" sz="1200" spc="-25" dirty="0">
                <a:solidFill>
                  <a:srgbClr val="425563"/>
                </a:solidFill>
                <a:latin typeface="Arial"/>
                <a:cs typeface="Arial"/>
              </a:rPr>
              <a:t> </a:t>
            </a:r>
            <a:r>
              <a:rPr lang="en-GB" sz="1200" spc="-5" dirty="0">
                <a:solidFill>
                  <a:srgbClr val="425563"/>
                </a:solidFill>
                <a:latin typeface="Arial"/>
                <a:cs typeface="Arial"/>
              </a:rPr>
              <a:t>ipsum</a:t>
            </a:r>
            <a:endParaRPr lang="en-GB" sz="1200" dirty="0">
              <a:latin typeface="Arial"/>
              <a:cs typeface="Arial"/>
            </a:endParaRPr>
          </a:p>
          <a:p>
            <a:pPr marL="215900" indent="-203200">
              <a:lnSpc>
                <a:spcPct val="100000"/>
              </a:lnSpc>
              <a:spcBef>
                <a:spcPts val="760"/>
              </a:spcBef>
              <a:buChar char="•"/>
              <a:tabLst>
                <a:tab pos="215900" algn="l"/>
                <a:tab pos="216535" algn="l"/>
              </a:tabLst>
            </a:pPr>
            <a:r>
              <a:rPr lang="en-GB" sz="1200" spc="-20" dirty="0">
                <a:solidFill>
                  <a:srgbClr val="425563"/>
                </a:solidFill>
                <a:latin typeface="Helvetica"/>
                <a:cs typeface="Helvetica"/>
              </a:rPr>
              <a:t>Bullet </a:t>
            </a:r>
            <a:r>
              <a:rPr lang="en-GB" sz="1200" spc="-5" dirty="0">
                <a:solidFill>
                  <a:srgbClr val="425563"/>
                </a:solidFill>
                <a:latin typeface="Helvetica"/>
                <a:cs typeface="Helvetica"/>
              </a:rPr>
              <a:t>point </a:t>
            </a:r>
            <a:r>
              <a:rPr lang="en-GB" sz="1200" spc="-10" dirty="0">
                <a:solidFill>
                  <a:srgbClr val="425563"/>
                </a:solidFill>
                <a:latin typeface="Helvetica"/>
                <a:cs typeface="Helvetica"/>
              </a:rPr>
              <a:t>five </a:t>
            </a:r>
            <a:r>
              <a:rPr lang="en-GB" sz="1200" spc="-15" dirty="0">
                <a:solidFill>
                  <a:srgbClr val="425563"/>
                </a:solidFill>
                <a:latin typeface="Helvetica"/>
                <a:cs typeface="Helvetica"/>
              </a:rPr>
              <a:t>lorem</a:t>
            </a:r>
            <a:r>
              <a:rPr lang="en-GB" sz="1200" spc="-30" dirty="0">
                <a:solidFill>
                  <a:srgbClr val="425563"/>
                </a:solidFill>
                <a:latin typeface="Helvetica"/>
                <a:cs typeface="Helvetica"/>
              </a:rPr>
              <a:t> </a:t>
            </a:r>
            <a:r>
              <a:rPr lang="en-GB" sz="1200" spc="-5" dirty="0">
                <a:solidFill>
                  <a:srgbClr val="425563"/>
                </a:solidFill>
                <a:latin typeface="Helvetica"/>
                <a:cs typeface="Helvetica"/>
              </a:rPr>
              <a:t>ipsum</a:t>
            </a:r>
            <a:endParaRPr lang="en-GB" sz="1200" dirty="0">
              <a:latin typeface="Helvetica"/>
              <a:cs typeface="Helvetica"/>
            </a:endParaRPr>
          </a:p>
          <a:p>
            <a:pPr marL="215900" marR="161290" indent="-203200">
              <a:lnSpc>
                <a:spcPts val="1400"/>
              </a:lnSpc>
              <a:spcBef>
                <a:spcPts val="840"/>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a:t>
            </a:r>
            <a:r>
              <a:rPr lang="en-GB" sz="1200" spc="-15" dirty="0">
                <a:solidFill>
                  <a:srgbClr val="425563"/>
                </a:solidFill>
                <a:latin typeface="Arial"/>
                <a:cs typeface="Arial"/>
              </a:rPr>
              <a:t>six </a:t>
            </a:r>
            <a:r>
              <a:rPr lang="en-GB" sz="1200" spc="10" dirty="0">
                <a:solidFill>
                  <a:srgbClr val="425563"/>
                </a:solidFill>
                <a:latin typeface="Arial"/>
                <a:cs typeface="Arial"/>
              </a:rPr>
              <a:t>going </a:t>
            </a:r>
            <a:r>
              <a:rPr lang="en-GB" sz="1200" spc="-25" dirty="0">
                <a:solidFill>
                  <a:srgbClr val="425563"/>
                </a:solidFill>
                <a:latin typeface="Arial"/>
                <a:cs typeface="Arial"/>
              </a:rPr>
              <a:t>over </a:t>
            </a:r>
            <a:r>
              <a:rPr lang="en-GB" sz="1200" spc="-5" dirty="0">
                <a:solidFill>
                  <a:srgbClr val="425563"/>
                </a:solidFill>
                <a:latin typeface="Arial"/>
                <a:cs typeface="Arial"/>
              </a:rPr>
              <a:t>two </a:t>
            </a:r>
            <a:r>
              <a:rPr lang="en-GB" sz="1200" spc="-20" dirty="0">
                <a:solidFill>
                  <a:srgbClr val="425563"/>
                </a:solidFill>
                <a:latin typeface="Arial"/>
                <a:cs typeface="Arial"/>
              </a:rPr>
              <a:t>lines  </a:t>
            </a:r>
            <a:r>
              <a:rPr lang="en-GB" sz="1200" spc="-15" dirty="0">
                <a:solidFill>
                  <a:srgbClr val="425563"/>
                </a:solidFill>
                <a:latin typeface="Arial"/>
                <a:cs typeface="Arial"/>
              </a:rPr>
              <a:t>lorem </a:t>
            </a:r>
            <a:r>
              <a:rPr lang="en-GB" sz="1200" spc="-5" dirty="0">
                <a:solidFill>
                  <a:srgbClr val="425563"/>
                </a:solidFill>
                <a:latin typeface="Arial"/>
                <a:cs typeface="Arial"/>
              </a:rPr>
              <a:t>ipsum </a:t>
            </a:r>
            <a:r>
              <a:rPr lang="en-GB" sz="1200" dirty="0" err="1">
                <a:solidFill>
                  <a:srgbClr val="425563"/>
                </a:solidFill>
                <a:latin typeface="Arial"/>
                <a:cs typeface="Arial"/>
              </a:rPr>
              <a:t>dolor</a:t>
            </a:r>
            <a:r>
              <a:rPr lang="en-GB" sz="1200" dirty="0">
                <a:solidFill>
                  <a:srgbClr val="425563"/>
                </a:solidFill>
                <a:latin typeface="Arial"/>
                <a:cs typeface="Arial"/>
              </a:rPr>
              <a:t> </a:t>
            </a:r>
            <a:r>
              <a:rPr lang="en-GB" sz="1200" spc="-15" dirty="0">
                <a:solidFill>
                  <a:srgbClr val="425563"/>
                </a:solidFill>
                <a:latin typeface="Arial"/>
                <a:cs typeface="Arial"/>
              </a:rPr>
              <a:t>sit</a:t>
            </a:r>
            <a:r>
              <a:rPr lang="en-GB" sz="1200" spc="5" dirty="0">
                <a:solidFill>
                  <a:srgbClr val="425563"/>
                </a:solidFill>
                <a:latin typeface="Arial"/>
                <a:cs typeface="Arial"/>
              </a:rPr>
              <a:t> </a:t>
            </a:r>
            <a:r>
              <a:rPr lang="en-GB" sz="1200" spc="-15" dirty="0" err="1">
                <a:solidFill>
                  <a:srgbClr val="425563"/>
                </a:solidFill>
                <a:latin typeface="Arial"/>
                <a:cs typeface="Arial"/>
              </a:rPr>
              <a:t>amet</a:t>
            </a:r>
            <a:endParaRPr lang="en-GB" sz="1200" dirty="0">
              <a:latin typeface="Arial"/>
              <a:cs typeface="Arial"/>
            </a:endParaRPr>
          </a:p>
          <a:p>
            <a:pPr marL="215900" indent="-203200">
              <a:lnSpc>
                <a:spcPct val="100000"/>
              </a:lnSpc>
              <a:spcBef>
                <a:spcPts val="720"/>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a:t>
            </a:r>
            <a:r>
              <a:rPr lang="en-GB" sz="1200" spc="-20" dirty="0">
                <a:solidFill>
                  <a:srgbClr val="425563"/>
                </a:solidFill>
                <a:latin typeface="Arial"/>
                <a:cs typeface="Arial"/>
              </a:rPr>
              <a:t>seven </a:t>
            </a:r>
            <a:r>
              <a:rPr lang="en-GB" sz="1200" spc="-15" dirty="0">
                <a:solidFill>
                  <a:srgbClr val="425563"/>
                </a:solidFill>
                <a:latin typeface="Arial"/>
                <a:cs typeface="Arial"/>
              </a:rPr>
              <a:t>lorem</a:t>
            </a:r>
            <a:r>
              <a:rPr lang="en-GB" sz="1200" spc="25" dirty="0">
                <a:solidFill>
                  <a:srgbClr val="425563"/>
                </a:solidFill>
                <a:latin typeface="Arial"/>
                <a:cs typeface="Arial"/>
              </a:rPr>
              <a:t> </a:t>
            </a:r>
            <a:r>
              <a:rPr lang="en-GB" sz="1200" spc="-5" dirty="0">
                <a:solidFill>
                  <a:srgbClr val="425563"/>
                </a:solidFill>
                <a:latin typeface="Arial"/>
                <a:cs typeface="Arial"/>
              </a:rPr>
              <a:t>ipsum</a:t>
            </a:r>
            <a:endParaRPr lang="en-GB" sz="1200" dirty="0">
              <a:latin typeface="Arial"/>
              <a:cs typeface="Arial"/>
            </a:endParaRPr>
          </a:p>
          <a:p>
            <a:pPr marL="215900" indent="-203200">
              <a:lnSpc>
                <a:spcPct val="100000"/>
              </a:lnSpc>
              <a:spcBef>
                <a:spcPts val="760"/>
              </a:spcBef>
              <a:buChar char="•"/>
              <a:tabLst>
                <a:tab pos="215900" algn="l"/>
                <a:tab pos="216535" algn="l"/>
              </a:tabLst>
            </a:pPr>
            <a:r>
              <a:rPr lang="en-GB" sz="1200" spc="-20" dirty="0">
                <a:solidFill>
                  <a:srgbClr val="425563"/>
                </a:solidFill>
                <a:latin typeface="Arial"/>
                <a:cs typeface="Arial"/>
              </a:rPr>
              <a:t>Bullet </a:t>
            </a:r>
            <a:r>
              <a:rPr lang="en-GB" sz="1200" spc="-5" dirty="0">
                <a:solidFill>
                  <a:srgbClr val="425563"/>
                </a:solidFill>
                <a:latin typeface="Arial"/>
                <a:cs typeface="Arial"/>
              </a:rPr>
              <a:t>point </a:t>
            </a:r>
            <a:r>
              <a:rPr lang="en-GB" sz="1200" spc="-10" dirty="0">
                <a:solidFill>
                  <a:srgbClr val="425563"/>
                </a:solidFill>
                <a:latin typeface="Arial"/>
                <a:cs typeface="Arial"/>
              </a:rPr>
              <a:t>eight </a:t>
            </a:r>
            <a:r>
              <a:rPr lang="en-GB" sz="1200" spc="-15" dirty="0">
                <a:solidFill>
                  <a:srgbClr val="425563"/>
                </a:solidFill>
                <a:latin typeface="Arial"/>
                <a:cs typeface="Arial"/>
              </a:rPr>
              <a:t>lorem</a:t>
            </a:r>
            <a:r>
              <a:rPr lang="en-GB" sz="1200" spc="20" dirty="0">
                <a:solidFill>
                  <a:srgbClr val="425563"/>
                </a:solidFill>
                <a:latin typeface="Arial"/>
                <a:cs typeface="Arial"/>
              </a:rPr>
              <a:t> </a:t>
            </a:r>
            <a:r>
              <a:rPr lang="en-GB" sz="1200" spc="-5" dirty="0">
                <a:solidFill>
                  <a:srgbClr val="425563"/>
                </a:solidFill>
                <a:latin typeface="Arial"/>
                <a:cs typeface="Arial"/>
              </a:rPr>
              <a:t>ipsum</a:t>
            </a:r>
            <a:endParaRPr lang="en-GB" sz="1200" dirty="0">
              <a:latin typeface="Arial"/>
              <a:cs typeface="Arial"/>
            </a:endParaRPr>
          </a:p>
        </p:txBody>
      </p:sp>
      <p:sp>
        <p:nvSpPr>
          <p:cNvPr id="22" name="Text Placeholder 3"/>
          <p:cNvSpPr>
            <a:spLocks noGrp="1"/>
          </p:cNvSpPr>
          <p:nvPr>
            <p:ph type="body" sz="quarter" idx="26" hasCustomPrompt="1"/>
          </p:nvPr>
        </p:nvSpPr>
        <p:spPr>
          <a:xfrm>
            <a:off x="9083611" y="1570887"/>
            <a:ext cx="2756535" cy="1172313"/>
          </a:xfrm>
          <a:prstGeom prst="rect">
            <a:avLst/>
          </a:prstGeom>
        </p:spPr>
        <p:txBody>
          <a:bodyPr lIns="0" tIns="0" rIns="0" bIns="0"/>
          <a:lstStyle>
            <a:lvl1pPr marL="17145" marR="5080" algn="l" defTabSz="914400" rtl="0" eaLnBrk="1" latinLnBrk="0" hangingPunct="1">
              <a:lnSpc>
                <a:spcPts val="1400"/>
              </a:lnSpc>
              <a:spcBef>
                <a:spcPts val="869"/>
              </a:spcBef>
              <a:defRPr lang="en-US" sz="1200" kern="1200" spc="-10" dirty="0" smtClean="0">
                <a:solidFill>
                  <a:srgbClr val="425563"/>
                </a:solidFill>
                <a:latin typeface="Helvetica"/>
                <a:ea typeface="+mn-ea"/>
                <a:cs typeface="Helvetica"/>
              </a:defRPr>
            </a:lvl1pPr>
          </a:lstStyle>
          <a:p>
            <a:pPr marL="17145" marR="5080">
              <a:lnSpc>
                <a:spcPts val="1400"/>
              </a:lnSpc>
              <a:spcBef>
                <a:spcPts val="869"/>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 </a:t>
            </a:r>
            <a:r>
              <a:rPr lang="en-GB" sz="1200" spc="-5" dirty="0" err="1">
                <a:solidFill>
                  <a:srgbClr val="425563"/>
                </a:solidFill>
                <a:latin typeface="Helvetica"/>
                <a:cs typeface="Helvetica"/>
              </a:rPr>
              <a:t>Suspendisse</a:t>
            </a:r>
            <a:r>
              <a:rPr lang="en-GB" sz="1200" spc="-5" dirty="0">
                <a:solidFill>
                  <a:srgbClr val="425563"/>
                </a:solidFill>
                <a:latin typeface="Helvetica"/>
                <a:cs typeface="Helvetica"/>
              </a:rPr>
              <a:t>  </a:t>
            </a:r>
            <a:r>
              <a:rPr lang="en-GB" sz="1200" spc="-10" dirty="0">
                <a:solidFill>
                  <a:srgbClr val="425563"/>
                </a:solidFill>
                <a:latin typeface="Helvetica"/>
                <a:cs typeface="Helvetica"/>
              </a:rPr>
              <a:t>dictum </a:t>
            </a:r>
            <a:r>
              <a:rPr lang="en-GB" sz="1200" spc="-5" dirty="0" err="1">
                <a:solidFill>
                  <a:srgbClr val="425563"/>
                </a:solidFill>
                <a:latin typeface="Helvetica"/>
                <a:cs typeface="Helvetica"/>
              </a:rPr>
              <a:t>lobortis</a:t>
            </a:r>
            <a:r>
              <a:rPr lang="en-GB" sz="1200" spc="-5"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5" dirty="0">
                <a:solidFill>
                  <a:srgbClr val="425563"/>
                </a:solidFill>
                <a:latin typeface="Helvetica"/>
                <a:cs typeface="Helvetica"/>
              </a:rPr>
              <a:t>In semper </a:t>
            </a:r>
            <a:r>
              <a:rPr lang="en-GB" sz="1200" spc="-10" dirty="0" err="1">
                <a:solidFill>
                  <a:srgbClr val="425563"/>
                </a:solidFill>
                <a:latin typeface="Helvetica"/>
                <a:cs typeface="Helvetica"/>
              </a:rPr>
              <a:t>posuere</a:t>
            </a:r>
            <a:r>
              <a:rPr lang="en-GB" sz="1200" spc="-10" dirty="0">
                <a:solidFill>
                  <a:srgbClr val="425563"/>
                </a:solidFill>
                <a:latin typeface="Helvetica"/>
                <a:cs typeface="Helvetica"/>
              </a:rPr>
              <a:t>  </a:t>
            </a:r>
            <a:r>
              <a:rPr lang="en-GB" sz="1200" spc="-15" dirty="0" err="1">
                <a:solidFill>
                  <a:srgbClr val="425563"/>
                </a:solidFill>
                <a:latin typeface="Helvetica"/>
                <a:cs typeface="Helvetica"/>
              </a:rPr>
              <a:t>consectetur</a:t>
            </a:r>
            <a:r>
              <a:rPr lang="en-GB" sz="1200" spc="-15" dirty="0">
                <a:solidFill>
                  <a:srgbClr val="425563"/>
                </a:solidFill>
                <a:latin typeface="Helvetica"/>
                <a:cs typeface="Helvetica"/>
              </a:rPr>
              <a:t>. </a:t>
            </a:r>
            <a:r>
              <a:rPr lang="en-GB" sz="1200" spc="-15" dirty="0" err="1">
                <a:solidFill>
                  <a:srgbClr val="425563"/>
                </a:solidFill>
                <a:latin typeface="Helvetica"/>
                <a:cs typeface="Helvetica"/>
              </a:rPr>
              <a:t>Etiam</a:t>
            </a:r>
            <a:r>
              <a:rPr lang="en-GB" sz="1200" spc="-15" dirty="0">
                <a:solidFill>
                  <a:srgbClr val="425563"/>
                </a:solidFill>
                <a:latin typeface="Helvetica"/>
                <a:cs typeface="Helvetica"/>
              </a:rPr>
              <a:t> </a:t>
            </a:r>
            <a:r>
              <a:rPr lang="en-GB" sz="1200" spc="-5" dirty="0">
                <a:solidFill>
                  <a:srgbClr val="425563"/>
                </a:solidFill>
                <a:latin typeface="Helvetica"/>
                <a:cs typeface="Helvetica"/>
              </a:rPr>
              <a:t>non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 </a:t>
            </a:r>
            <a:r>
              <a:rPr lang="en-GB" sz="1200" spc="-10" dirty="0" err="1">
                <a:solidFill>
                  <a:srgbClr val="425563"/>
                </a:solidFill>
                <a:latin typeface="Helvetica"/>
                <a:cs typeface="Helvetica"/>
              </a:rPr>
              <a:t>quis</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neque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fringilla</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ultrices</a:t>
            </a:r>
            <a:r>
              <a:rPr lang="en-GB" sz="1200" spc="-5" dirty="0">
                <a:solidFill>
                  <a:srgbClr val="425563"/>
                </a:solidFill>
                <a:latin typeface="Helvetica"/>
                <a:cs typeface="Helvetica"/>
              </a:rPr>
              <a:t> ac </a:t>
            </a:r>
            <a:r>
              <a:rPr lang="en-GB" sz="1200" spc="-10" dirty="0" err="1">
                <a:solidFill>
                  <a:srgbClr val="425563"/>
                </a:solidFill>
                <a:latin typeface="Helvetica"/>
                <a:cs typeface="Helvetica"/>
              </a:rPr>
              <a:t>vestibulum</a:t>
            </a:r>
            <a:r>
              <a:rPr lang="en-GB" sz="1200" dirty="0">
                <a:solidFill>
                  <a:srgbClr val="425563"/>
                </a:solidFill>
                <a:latin typeface="Helvetica"/>
                <a:cs typeface="Helvetica"/>
              </a:rPr>
              <a:t> </a:t>
            </a:r>
            <a:r>
              <a:rPr lang="en-GB" sz="1200" spc="-15" dirty="0" err="1">
                <a:solidFill>
                  <a:srgbClr val="425563"/>
                </a:solidFill>
                <a:latin typeface="Helvetica"/>
                <a:cs typeface="Helvetica"/>
              </a:rPr>
              <a:t>tellus</a:t>
            </a:r>
            <a:r>
              <a:rPr lang="en-GB" sz="1200" spc="-15" dirty="0">
                <a:solidFill>
                  <a:srgbClr val="425563"/>
                </a:solidFill>
                <a:latin typeface="Helvetica"/>
                <a:cs typeface="Helvetica"/>
              </a:rPr>
              <a:t>.</a:t>
            </a:r>
            <a:endParaRPr lang="en-GB" sz="1200" dirty="0">
              <a:latin typeface="Helvetica"/>
              <a:cs typeface="Helvetica"/>
            </a:endParaRPr>
          </a:p>
          <a:p>
            <a:pPr marL="12700" marR="5080">
              <a:lnSpc>
                <a:spcPts val="1400"/>
              </a:lnSpc>
              <a:spcBef>
                <a:spcPts val="5"/>
              </a:spcBef>
            </a:pPr>
            <a:endParaRPr lang="en-GB" sz="1200" spc="-10" dirty="0">
              <a:solidFill>
                <a:srgbClr val="425563"/>
              </a:solidFill>
              <a:latin typeface="Helvetica"/>
              <a:cs typeface="Helvetica"/>
            </a:endParaRPr>
          </a:p>
          <a:p>
            <a:pPr marL="12700" marR="5080">
              <a:lnSpc>
                <a:spcPts val="1400"/>
              </a:lnSpc>
              <a:spcBef>
                <a:spcPts val="5"/>
              </a:spcBef>
            </a:pPr>
            <a:endParaRPr lang="en-GB" sz="1200" dirty="0">
              <a:latin typeface="Helvetica"/>
              <a:cs typeface="Helvetica"/>
            </a:endParaRPr>
          </a:p>
        </p:txBody>
      </p:sp>
      <p:sp>
        <p:nvSpPr>
          <p:cNvPr id="23" name="Text Placeholder 3"/>
          <p:cNvSpPr>
            <a:spLocks noGrp="1"/>
          </p:cNvSpPr>
          <p:nvPr>
            <p:ph type="body" sz="quarter" idx="27" hasCustomPrompt="1"/>
          </p:nvPr>
        </p:nvSpPr>
        <p:spPr>
          <a:xfrm>
            <a:off x="9083611" y="1249980"/>
            <a:ext cx="2756535" cy="280349"/>
          </a:xfrm>
          <a:prstGeom prst="rect">
            <a:avLst/>
          </a:prstGeom>
        </p:spPr>
        <p:txBody>
          <a:bodyPr lIns="0" tIns="0" rIns="0" bIns="0"/>
          <a:lstStyle>
            <a:lvl1pPr marL="19050" algn="l" defTabSz="914400" rtl="0" eaLnBrk="1" latinLnBrk="0" hangingPunct="1">
              <a:lnSpc>
                <a:spcPct val="100000"/>
              </a:lnSpc>
              <a:spcBef>
                <a:spcPts val="1155"/>
              </a:spcBef>
              <a:defRPr lang="en-US" sz="1600" kern="1200" spc="-15" baseline="0" dirty="0" smtClean="0">
                <a:solidFill>
                  <a:srgbClr val="00A499"/>
                </a:solidFill>
                <a:latin typeface="Helvetica"/>
                <a:ea typeface="+mn-ea"/>
                <a:cs typeface="Helvetica"/>
              </a:defRPr>
            </a:lvl1pPr>
          </a:lstStyle>
          <a:p>
            <a:pPr lvl="0"/>
            <a:r>
              <a:rPr lang="en-US" dirty="0"/>
              <a:t>Subtitle 2</a:t>
            </a:r>
          </a:p>
        </p:txBody>
      </p:sp>
      <p:sp>
        <p:nvSpPr>
          <p:cNvPr id="4" name="Text Placeholder 3"/>
          <p:cNvSpPr>
            <a:spLocks noGrp="1"/>
          </p:cNvSpPr>
          <p:nvPr>
            <p:ph type="body" sz="quarter" idx="23" hasCustomPrompt="1"/>
          </p:nvPr>
        </p:nvSpPr>
        <p:spPr>
          <a:xfrm>
            <a:off x="6160099" y="1569115"/>
            <a:ext cx="2756535" cy="625594"/>
          </a:xfrm>
          <a:prstGeom prst="rect">
            <a:avLst/>
          </a:prstGeom>
        </p:spPr>
        <p:txBody>
          <a:bodyPr lIns="0" tIns="0" rIns="0" bIns="0"/>
          <a:lstStyle>
            <a:lvl1pPr marL="12700" marR="5080" indent="0" algn="l" defTabSz="914400" rtl="0" eaLnBrk="1" fontAlgn="auto" latinLnBrk="0" hangingPunct="1">
              <a:lnSpc>
                <a:spcPts val="1400"/>
              </a:lnSpc>
              <a:spcBef>
                <a:spcPts val="180"/>
              </a:spcBef>
              <a:spcAft>
                <a:spcPts val="0"/>
              </a:spcAft>
              <a:buClrTx/>
              <a:buSzTx/>
              <a:buFontTx/>
              <a:buNone/>
              <a:tabLst/>
              <a:defRPr lang="en-US" sz="1200" kern="1200" spc="-10" dirty="0" smtClean="0">
                <a:solidFill>
                  <a:srgbClr val="425563"/>
                </a:solidFill>
                <a:latin typeface="Helvetica"/>
                <a:ea typeface="+mn-ea"/>
                <a:cs typeface="Helvetica"/>
              </a:defRPr>
            </a:lvl1pPr>
          </a:lstStyle>
          <a:p>
            <a:pPr marL="12700" marR="21590">
              <a:lnSpc>
                <a:spcPts val="1400"/>
              </a:lnSpc>
              <a:spcBef>
                <a:spcPts val="869"/>
              </a:spcBef>
            </a:pPr>
            <a:r>
              <a:rPr lang="en-GB" sz="1200" spc="-10" dirty="0">
                <a:solidFill>
                  <a:srgbClr val="425563"/>
                </a:solidFill>
                <a:latin typeface="Helvetica"/>
                <a:cs typeface="Helvetica"/>
              </a:rPr>
              <a:t>Lorem ipsum </a:t>
            </a:r>
            <a:r>
              <a:rPr lang="en-GB" sz="1200" spc="-5" dirty="0" err="1">
                <a:solidFill>
                  <a:srgbClr val="425563"/>
                </a:solidFill>
                <a:latin typeface="Helvetica"/>
                <a:cs typeface="Helvetica"/>
              </a:rPr>
              <a:t>dolor</a:t>
            </a:r>
            <a:r>
              <a:rPr lang="en-GB" sz="1200" spc="-5" dirty="0">
                <a:solidFill>
                  <a:srgbClr val="425563"/>
                </a:solidFill>
                <a:latin typeface="Helvetica"/>
                <a:cs typeface="Helvetica"/>
              </a:rPr>
              <a:t> sit </a:t>
            </a:r>
            <a:r>
              <a:rPr lang="en-GB" sz="1200" spc="-10" dirty="0" err="1">
                <a:solidFill>
                  <a:srgbClr val="425563"/>
                </a:solidFill>
                <a:latin typeface="Helvetica"/>
                <a:cs typeface="Helvetica"/>
              </a:rPr>
              <a:t>amet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5" dirty="0" err="1">
                <a:solidFill>
                  <a:srgbClr val="425563"/>
                </a:solidFill>
                <a:latin typeface="Helvetica"/>
                <a:cs typeface="Helvetica"/>
              </a:rPr>
              <a:t>adipiscing</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elit</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Quisque</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eu</a:t>
            </a:r>
            <a:r>
              <a:rPr lang="en-GB" sz="1200" spc="-10" dirty="0">
                <a:solidFill>
                  <a:srgbClr val="425563"/>
                </a:solidFill>
                <a:latin typeface="Helvetica"/>
                <a:cs typeface="Helvetica"/>
              </a:rPr>
              <a:t> </a:t>
            </a:r>
            <a:r>
              <a:rPr lang="en-GB" sz="1200" spc="-10" dirty="0" err="1">
                <a:solidFill>
                  <a:srgbClr val="425563"/>
                </a:solidFill>
                <a:latin typeface="Helvetica"/>
                <a:cs typeface="Helvetica"/>
              </a:rPr>
              <a:t>hendrerit</a:t>
            </a:r>
            <a:r>
              <a:rPr lang="en-GB" sz="1200" spc="-10" dirty="0">
                <a:solidFill>
                  <a:srgbClr val="425563"/>
                </a:solidFill>
                <a:latin typeface="Helvetica"/>
                <a:cs typeface="Helvetica"/>
              </a:rPr>
              <a:t>  </a:t>
            </a:r>
            <a:r>
              <a:rPr lang="en-GB" sz="1200" spc="-20" dirty="0" err="1">
                <a:solidFill>
                  <a:srgbClr val="425563"/>
                </a:solidFill>
                <a:latin typeface="Helvetica"/>
                <a:cs typeface="Helvetica"/>
              </a:rPr>
              <a:t>tortor</a:t>
            </a:r>
            <a:r>
              <a:rPr lang="en-GB" sz="1200" spc="-20" dirty="0">
                <a:solidFill>
                  <a:srgbClr val="425563"/>
                </a:solidFill>
                <a:latin typeface="Helvetica"/>
                <a:cs typeface="Helvetica"/>
              </a:rPr>
              <a:t>, </a:t>
            </a:r>
            <a:r>
              <a:rPr lang="en-GB" sz="1200" spc="-5" dirty="0" err="1">
                <a:solidFill>
                  <a:srgbClr val="425563"/>
                </a:solidFill>
                <a:latin typeface="Helvetica"/>
                <a:cs typeface="Helvetica"/>
              </a:rPr>
              <a:t>sed</a:t>
            </a:r>
            <a:r>
              <a:rPr lang="en-GB" sz="1200" spc="-5" dirty="0">
                <a:solidFill>
                  <a:srgbClr val="425563"/>
                </a:solidFill>
                <a:latin typeface="Helvetica"/>
                <a:cs typeface="Helvetica"/>
              </a:rPr>
              <a:t> </a:t>
            </a:r>
            <a:r>
              <a:rPr lang="en-GB" sz="1200" spc="-10" dirty="0" err="1">
                <a:solidFill>
                  <a:srgbClr val="425563"/>
                </a:solidFill>
                <a:latin typeface="Helvetica"/>
                <a:cs typeface="Helvetica"/>
              </a:rPr>
              <a:t>consectetur</a:t>
            </a:r>
            <a:r>
              <a:rPr lang="en-GB" sz="1200" spc="-10" dirty="0">
                <a:solidFill>
                  <a:srgbClr val="425563"/>
                </a:solidFill>
                <a:latin typeface="Helvetica"/>
                <a:cs typeface="Helvetica"/>
              </a:rPr>
              <a:t> </a:t>
            </a:r>
            <a:r>
              <a:rPr lang="en-GB" sz="1200" spc="-15" dirty="0">
                <a:solidFill>
                  <a:srgbClr val="425563"/>
                </a:solidFill>
                <a:latin typeface="Helvetica"/>
                <a:cs typeface="Helvetica"/>
              </a:rPr>
              <a:t>dui. </a:t>
            </a:r>
            <a:endParaRPr lang="en-GB" sz="1200" dirty="0">
              <a:latin typeface="Helvetica"/>
              <a:cs typeface="Helvetica"/>
            </a:endParaRPr>
          </a:p>
        </p:txBody>
      </p:sp>
      <p:sp>
        <p:nvSpPr>
          <p:cNvPr id="20" name="Text Placeholder 3"/>
          <p:cNvSpPr>
            <a:spLocks noGrp="1"/>
          </p:cNvSpPr>
          <p:nvPr>
            <p:ph type="body" sz="quarter" idx="25" hasCustomPrompt="1"/>
          </p:nvPr>
        </p:nvSpPr>
        <p:spPr>
          <a:xfrm>
            <a:off x="6160099" y="1248209"/>
            <a:ext cx="2756535" cy="280349"/>
          </a:xfrm>
          <a:prstGeom prst="rect">
            <a:avLst/>
          </a:prstGeom>
        </p:spPr>
        <p:txBody>
          <a:bodyPr lIns="0" tIns="0" rIns="0" bIns="0"/>
          <a:lstStyle>
            <a:lvl1pPr marL="19050" algn="l" defTabSz="914400" rtl="0" eaLnBrk="1" latinLnBrk="0" hangingPunct="1">
              <a:lnSpc>
                <a:spcPct val="100000"/>
              </a:lnSpc>
              <a:spcBef>
                <a:spcPts val="1155"/>
              </a:spcBef>
              <a:defRPr lang="en-US" sz="1600" kern="1200" spc="-15" baseline="0" dirty="0" smtClean="0">
                <a:solidFill>
                  <a:srgbClr val="00A499"/>
                </a:solidFill>
                <a:latin typeface="Helvetica"/>
                <a:ea typeface="+mn-ea"/>
                <a:cs typeface="Helvetica"/>
              </a:defRPr>
            </a:lvl1pPr>
          </a:lstStyle>
          <a:p>
            <a:pPr lvl="0"/>
            <a:r>
              <a:rPr lang="en-US" dirty="0"/>
              <a:t>Subtitle 1</a:t>
            </a:r>
          </a:p>
        </p:txBody>
      </p:sp>
      <p:sp>
        <p:nvSpPr>
          <p:cNvPr id="3" name="Text Placeholder 2"/>
          <p:cNvSpPr>
            <a:spLocks noGrp="1"/>
          </p:cNvSpPr>
          <p:nvPr>
            <p:ph type="body" sz="quarter" idx="21" hasCustomPrompt="1"/>
          </p:nvPr>
        </p:nvSpPr>
        <p:spPr>
          <a:xfrm>
            <a:off x="291814" y="1239976"/>
            <a:ext cx="3642645" cy="893624"/>
          </a:xfrm>
          <a:prstGeom prst="rect">
            <a:avLst/>
          </a:prstGeom>
        </p:spPr>
        <p:txBody>
          <a:bodyPr lIns="0" tIns="0" rIns="0" bIns="0"/>
          <a:lstStyle>
            <a:lvl1pPr>
              <a:defRPr lang="en-US" sz="1600" kern="1200" spc="-25" dirty="0" smtClean="0">
                <a:solidFill>
                  <a:srgbClr val="425563"/>
                </a:solidFill>
                <a:latin typeface="+mn-lt"/>
                <a:ea typeface="+mn-ea"/>
                <a:cs typeface="Arial"/>
              </a:defRPr>
            </a:lvl1pPr>
          </a:lstStyle>
          <a:p>
            <a:pPr marL="12700" marR="5080">
              <a:lnSpc>
                <a:spcPts val="1800"/>
              </a:lnSpc>
              <a:spcBef>
                <a:spcPts val="260"/>
              </a:spcBef>
            </a:pPr>
            <a:r>
              <a:rPr lang="en-GB" sz="1600" spc="-25" dirty="0">
                <a:solidFill>
                  <a:srgbClr val="425563"/>
                </a:solidFill>
                <a:latin typeface="+mn-lt"/>
                <a:cs typeface="Arial"/>
              </a:rPr>
              <a:t>Lorem </a:t>
            </a:r>
            <a:r>
              <a:rPr lang="en-GB" sz="1600" spc="-10" dirty="0">
                <a:solidFill>
                  <a:srgbClr val="425563"/>
                </a:solidFill>
                <a:latin typeface="+mn-lt"/>
                <a:cs typeface="Arial"/>
              </a:rPr>
              <a:t>ipsum </a:t>
            </a:r>
            <a:r>
              <a:rPr lang="en-GB" sz="1600" dirty="0" err="1">
                <a:solidFill>
                  <a:srgbClr val="425563"/>
                </a:solidFill>
                <a:latin typeface="+mn-lt"/>
                <a:cs typeface="Arial"/>
              </a:rPr>
              <a:t>dolor</a:t>
            </a:r>
            <a:r>
              <a:rPr lang="en-GB" sz="1600" dirty="0">
                <a:solidFill>
                  <a:srgbClr val="425563"/>
                </a:solidFill>
                <a:latin typeface="+mn-lt"/>
                <a:cs typeface="Arial"/>
              </a:rPr>
              <a:t> </a:t>
            </a:r>
            <a:r>
              <a:rPr lang="en-GB" sz="1600" spc="-20" dirty="0">
                <a:solidFill>
                  <a:srgbClr val="425563"/>
                </a:solidFill>
                <a:latin typeface="+mn-lt"/>
                <a:cs typeface="Arial"/>
              </a:rPr>
              <a:t>sit </a:t>
            </a:r>
            <a:r>
              <a:rPr lang="en-GB" sz="1600" spc="-20" dirty="0" err="1">
                <a:solidFill>
                  <a:srgbClr val="425563"/>
                </a:solidFill>
                <a:latin typeface="+mn-lt"/>
                <a:cs typeface="Arial"/>
              </a:rPr>
              <a:t>amet</a:t>
            </a:r>
            <a:r>
              <a:rPr lang="en-GB" sz="1600" spc="-20" dirty="0">
                <a:solidFill>
                  <a:srgbClr val="425563"/>
                </a:solidFill>
                <a:latin typeface="+mn-lt"/>
                <a:cs typeface="Arial"/>
              </a:rPr>
              <a:t>, </a:t>
            </a:r>
            <a:r>
              <a:rPr lang="en-GB" sz="1600" spc="-10" dirty="0" err="1">
                <a:solidFill>
                  <a:srgbClr val="425563"/>
                </a:solidFill>
                <a:latin typeface="+mn-lt"/>
                <a:cs typeface="Arial"/>
              </a:rPr>
              <a:t>consectetur</a:t>
            </a:r>
            <a:r>
              <a:rPr lang="en-GB" sz="1600" spc="-10" dirty="0">
                <a:solidFill>
                  <a:srgbClr val="425563"/>
                </a:solidFill>
                <a:latin typeface="+mn-lt"/>
                <a:cs typeface="Arial"/>
              </a:rPr>
              <a:t>  </a:t>
            </a:r>
            <a:r>
              <a:rPr lang="en-GB" sz="1600" dirty="0" err="1">
                <a:solidFill>
                  <a:srgbClr val="425563"/>
                </a:solidFill>
                <a:latin typeface="+mn-lt"/>
                <a:cs typeface="Arial"/>
              </a:rPr>
              <a:t>adipiscing</a:t>
            </a:r>
            <a:r>
              <a:rPr lang="en-GB" sz="1600" dirty="0">
                <a:solidFill>
                  <a:srgbClr val="425563"/>
                </a:solidFill>
                <a:latin typeface="+mn-lt"/>
                <a:cs typeface="Arial"/>
              </a:rPr>
              <a:t> </a:t>
            </a:r>
            <a:r>
              <a:rPr lang="en-GB" sz="1600" spc="-25" dirty="0" err="1">
                <a:solidFill>
                  <a:srgbClr val="425563"/>
                </a:solidFill>
                <a:latin typeface="+mn-lt"/>
                <a:cs typeface="Arial"/>
              </a:rPr>
              <a:t>elit</a:t>
            </a:r>
            <a:r>
              <a:rPr lang="en-GB" sz="1600" spc="-25" dirty="0">
                <a:solidFill>
                  <a:srgbClr val="425563"/>
                </a:solidFill>
                <a:latin typeface="+mn-lt"/>
                <a:cs typeface="Arial"/>
              </a:rPr>
              <a:t>. </a:t>
            </a:r>
            <a:r>
              <a:rPr lang="en-GB" sz="1600" spc="-15" dirty="0" err="1">
                <a:solidFill>
                  <a:srgbClr val="425563"/>
                </a:solidFill>
                <a:latin typeface="+mn-lt"/>
                <a:cs typeface="Arial"/>
              </a:rPr>
              <a:t>Quisque</a:t>
            </a:r>
            <a:r>
              <a:rPr lang="en-GB" sz="1600" spc="-15" dirty="0">
                <a:solidFill>
                  <a:srgbClr val="425563"/>
                </a:solidFill>
                <a:latin typeface="+mn-lt"/>
                <a:cs typeface="Arial"/>
              </a:rPr>
              <a:t> </a:t>
            </a:r>
            <a:r>
              <a:rPr lang="en-GB" sz="1600" spc="-15" dirty="0" err="1">
                <a:solidFill>
                  <a:srgbClr val="425563"/>
                </a:solidFill>
                <a:latin typeface="+mn-lt"/>
                <a:cs typeface="Arial"/>
              </a:rPr>
              <a:t>eu</a:t>
            </a:r>
            <a:r>
              <a:rPr lang="en-GB" sz="1600" spc="-15" dirty="0">
                <a:solidFill>
                  <a:srgbClr val="425563"/>
                </a:solidFill>
                <a:latin typeface="+mn-lt"/>
                <a:cs typeface="Arial"/>
              </a:rPr>
              <a:t> </a:t>
            </a:r>
            <a:r>
              <a:rPr lang="en-GB" sz="1600" spc="-20" dirty="0" err="1">
                <a:solidFill>
                  <a:srgbClr val="425563"/>
                </a:solidFill>
                <a:latin typeface="+mn-lt"/>
                <a:cs typeface="Arial"/>
              </a:rPr>
              <a:t>hendrerit</a:t>
            </a:r>
            <a:r>
              <a:rPr lang="en-GB" sz="1600" spc="-20" dirty="0">
                <a:solidFill>
                  <a:srgbClr val="425563"/>
                </a:solidFill>
                <a:latin typeface="+mn-lt"/>
                <a:cs typeface="Arial"/>
              </a:rPr>
              <a:t>  </a:t>
            </a:r>
            <a:r>
              <a:rPr lang="en-GB" sz="1600" spc="-35" dirty="0" err="1">
                <a:solidFill>
                  <a:srgbClr val="425563"/>
                </a:solidFill>
                <a:latin typeface="+mn-lt"/>
                <a:cs typeface="Arial"/>
              </a:rPr>
              <a:t>tortor</a:t>
            </a:r>
            <a:r>
              <a:rPr lang="en-GB" sz="1600" spc="-35" dirty="0">
                <a:solidFill>
                  <a:srgbClr val="425563"/>
                </a:solidFill>
                <a:latin typeface="+mn-lt"/>
                <a:cs typeface="Arial"/>
              </a:rPr>
              <a:t>, </a:t>
            </a:r>
            <a:r>
              <a:rPr lang="en-GB" sz="1600" spc="10" dirty="0" err="1">
                <a:solidFill>
                  <a:srgbClr val="425563"/>
                </a:solidFill>
                <a:latin typeface="+mn-lt"/>
                <a:cs typeface="Arial"/>
              </a:rPr>
              <a:t>sed</a:t>
            </a:r>
            <a:r>
              <a:rPr lang="en-GB" sz="1600" spc="10" dirty="0">
                <a:solidFill>
                  <a:srgbClr val="425563"/>
                </a:solidFill>
                <a:latin typeface="+mn-lt"/>
                <a:cs typeface="Arial"/>
              </a:rPr>
              <a:t> </a:t>
            </a:r>
            <a:r>
              <a:rPr lang="en-GB" sz="1600" spc="-10" dirty="0" err="1">
                <a:solidFill>
                  <a:srgbClr val="425563"/>
                </a:solidFill>
                <a:latin typeface="+mn-lt"/>
                <a:cs typeface="Arial"/>
              </a:rPr>
              <a:t>consectetur</a:t>
            </a:r>
            <a:r>
              <a:rPr lang="en-GB" sz="1600" spc="-10" dirty="0">
                <a:solidFill>
                  <a:srgbClr val="425563"/>
                </a:solidFill>
                <a:latin typeface="+mn-lt"/>
                <a:cs typeface="Arial"/>
              </a:rPr>
              <a:t> </a:t>
            </a:r>
            <a:r>
              <a:rPr lang="en-GB" sz="1600" spc="-5" dirty="0">
                <a:solidFill>
                  <a:srgbClr val="425563"/>
                </a:solidFill>
                <a:latin typeface="+mn-lt"/>
                <a:cs typeface="Arial"/>
              </a:rPr>
              <a:t>dui. </a:t>
            </a:r>
            <a:endParaRPr lang="en-GB" sz="1600" dirty="0">
              <a:latin typeface="+mn-lt"/>
              <a:cs typeface="Arial"/>
            </a:endParaRPr>
          </a:p>
        </p:txBody>
      </p:sp>
      <p:sp>
        <p:nvSpPr>
          <p:cNvPr id="18" name="Text Placeholder 2"/>
          <p:cNvSpPr>
            <a:spLocks noGrp="1"/>
          </p:cNvSpPr>
          <p:nvPr>
            <p:ph type="body" sz="quarter" idx="14" hasCustomPrompt="1"/>
          </p:nvPr>
        </p:nvSpPr>
        <p:spPr>
          <a:xfrm>
            <a:off x="291818" y="563689"/>
            <a:ext cx="6413782" cy="464463"/>
          </a:xfrm>
          <a:prstGeom prst="rect">
            <a:avLst/>
          </a:prstGeom>
        </p:spPr>
        <p:txBody>
          <a:bodyPr lIns="0" tIns="0" rIns="0" bIns="0"/>
          <a:lstStyle>
            <a:lvl1pPr>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stStyle>
          <a:p>
            <a:pPr marL="12700" marR="5080" lvl="0" indent="0" defTabSz="914400" eaLnBrk="1" fontAlgn="auto" latinLnBrk="0" hangingPunct="1">
              <a:lnSpc>
                <a:spcPts val="2400"/>
              </a:lnSpc>
              <a:spcBef>
                <a:spcPts val="380"/>
              </a:spcBef>
              <a:spcAft>
                <a:spcPts val="0"/>
              </a:spcAft>
              <a:buClrTx/>
              <a:buSzTx/>
              <a:buFontTx/>
              <a:buNone/>
              <a:tabLst/>
              <a:defRPr/>
            </a:pPr>
            <a:r>
              <a:rPr lang="en-GB" spc="-25" dirty="0">
                <a:solidFill>
                  <a:srgbClr val="768692"/>
                </a:solidFill>
              </a:rPr>
              <a:t>Slide title </a:t>
            </a:r>
            <a:r>
              <a:rPr lang="en-GB" spc="-20" dirty="0">
                <a:solidFill>
                  <a:srgbClr val="768692"/>
                </a:solidFill>
              </a:rPr>
              <a:t>second</a:t>
            </a:r>
            <a:r>
              <a:rPr lang="en-GB" spc="-75" dirty="0">
                <a:solidFill>
                  <a:srgbClr val="768692"/>
                </a:solidFill>
              </a:rPr>
              <a:t> </a:t>
            </a:r>
            <a:r>
              <a:rPr lang="en-GB" spc="-25" dirty="0">
                <a:solidFill>
                  <a:srgbClr val="768692"/>
                </a:solidFill>
              </a:rPr>
              <a:t>line</a:t>
            </a:r>
            <a:endParaRPr kumimoji="0" lang="en-GB" sz="2200" b="0" i="0" u="none" strike="noStrike" kern="0" cap="none" spc="-25" normalizeH="0" baseline="0" noProof="0" dirty="0">
              <a:ln>
                <a:noFill/>
              </a:ln>
              <a:solidFill>
                <a:srgbClr val="768692"/>
              </a:solidFill>
              <a:effectLst/>
              <a:uLnTx/>
              <a:uFillTx/>
              <a:latin typeface="Helvetica"/>
              <a:ea typeface="+mj-ea"/>
            </a:endParaRPr>
          </a:p>
        </p:txBody>
      </p:sp>
      <p:sp>
        <p:nvSpPr>
          <p:cNvPr id="30" name="Text Placeholder 5"/>
          <p:cNvSpPr>
            <a:spLocks noGrp="1"/>
          </p:cNvSpPr>
          <p:nvPr>
            <p:ph type="body" sz="quarter" idx="15" hasCustomPrompt="1"/>
          </p:nvPr>
        </p:nvSpPr>
        <p:spPr>
          <a:xfrm>
            <a:off x="291816" y="6336779"/>
            <a:ext cx="4443693" cy="146616"/>
          </a:xfrm>
          <a:prstGeom prst="rect">
            <a:avLst/>
          </a:prstGeom>
        </p:spPr>
        <p:txBody>
          <a:bodyPr lIns="0" tIns="0" rIns="0" bIns="0"/>
          <a:lstStyle>
            <a:lvl1pPr>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ts val="875"/>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768692"/>
                </a:solidFill>
                <a:effectLst/>
                <a:uLnTx/>
                <a:uFillTx/>
                <a:latin typeface="+mn-lt"/>
                <a:ea typeface="+mn-ea"/>
              </a:rPr>
              <a:t>Presentation title </a:t>
            </a:r>
            <a:r>
              <a:rPr kumimoji="0" lang="en-GB" sz="800" b="1" i="0" u="none" strike="noStrike" kern="1200" cap="none" spc="-5" normalizeH="0" baseline="0" noProof="0" dirty="0">
                <a:ln>
                  <a:noFill/>
                </a:ln>
                <a:solidFill>
                  <a:srgbClr val="768692"/>
                </a:solidFill>
                <a:effectLst/>
                <a:uLnTx/>
                <a:uFillTx/>
                <a:latin typeface="+mn-lt"/>
                <a:ea typeface="+mn-ea"/>
              </a:rPr>
              <a:t>to </a:t>
            </a:r>
            <a:r>
              <a:rPr kumimoji="0" lang="en-GB" sz="800" b="1" i="0" u="none" strike="noStrike" kern="1200" cap="none" spc="5" normalizeH="0" baseline="0" noProof="0" dirty="0">
                <a:ln>
                  <a:noFill/>
                </a:ln>
                <a:solidFill>
                  <a:srgbClr val="768692"/>
                </a:solidFill>
                <a:effectLst/>
                <a:uLnTx/>
                <a:uFillTx/>
                <a:latin typeface="+mn-lt"/>
                <a:ea typeface="+mn-ea"/>
              </a:rPr>
              <a:t>be placed</a:t>
            </a:r>
            <a:r>
              <a:rPr kumimoji="0" lang="en-GB" sz="800" b="1" i="0" u="none" strike="noStrike" kern="1200" cap="none" spc="-110" normalizeH="0" baseline="0" noProof="0" dirty="0">
                <a:ln>
                  <a:noFill/>
                </a:ln>
                <a:solidFill>
                  <a:srgbClr val="768692"/>
                </a:solidFill>
                <a:effectLst/>
                <a:uLnTx/>
                <a:uFillTx/>
                <a:latin typeface="+mn-lt"/>
                <a:ea typeface="+mn-ea"/>
              </a:rPr>
              <a:t> </a:t>
            </a:r>
            <a:r>
              <a:rPr kumimoji="0" lang="en-GB" sz="800" b="1" i="0" u="none" strike="noStrike" kern="1200" cap="none" spc="5" normalizeH="0" baseline="0" noProof="0" dirty="0">
                <a:ln>
                  <a:noFill/>
                </a:ln>
                <a:solidFill>
                  <a:srgbClr val="768692"/>
                </a:solidFill>
                <a:effectLst/>
                <a:uLnTx/>
                <a:uFillTx/>
                <a:latin typeface="+mn-lt"/>
                <a:ea typeface="+mn-ea"/>
              </a:rPr>
              <a:t>here</a:t>
            </a:r>
          </a:p>
        </p:txBody>
      </p:sp>
      <p:sp>
        <p:nvSpPr>
          <p:cNvPr id="31" name="Text Placeholder 5"/>
          <p:cNvSpPr>
            <a:spLocks noGrp="1"/>
          </p:cNvSpPr>
          <p:nvPr>
            <p:ph type="body" sz="quarter" idx="16" hasCustomPrompt="1"/>
          </p:nvPr>
        </p:nvSpPr>
        <p:spPr>
          <a:xfrm>
            <a:off x="291815" y="6464623"/>
            <a:ext cx="4443693" cy="146616"/>
          </a:xfrm>
          <a:prstGeom prst="rect">
            <a:avLst/>
          </a:prstGeom>
        </p:spPr>
        <p:txBody>
          <a:bodyPr lIns="0" tIns="0" rIns="0" bIns="0"/>
          <a:lstStyle>
            <a:lvl1pPr>
              <a:defRPr kumimoji="0" lang="en-GB" sz="800" b="0" i="0" u="none" strike="noStrike" kern="1200" cap="none" spc="0" normalizeH="0" baseline="0" dirty="0" smtClean="0">
                <a:ln>
                  <a:noFill/>
                </a:ln>
                <a:solidFill>
                  <a:srgbClr val="768692"/>
                </a:solidFill>
                <a:effectLst/>
                <a:uLnTx/>
                <a:uFillTx/>
                <a:latin typeface="+mn-lt"/>
                <a:ea typeface="+mn-ea"/>
                <a:cs typeface="Helvetica"/>
              </a:defRPr>
            </a:lvl1p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lang="en-GB" sz="800" b="0" i="0" u="none" strike="noStrike" kern="1200" cap="none" spc="-5" normalizeH="0" baseline="0" noProof="0" dirty="0">
                <a:ln>
                  <a:noFill/>
                </a:ln>
                <a:solidFill>
                  <a:srgbClr val="768692"/>
                </a:solidFill>
                <a:effectLst/>
                <a:uLnTx/>
                <a:uFillTx/>
                <a:latin typeface="+mn-lt"/>
                <a:ea typeface="+mn-ea"/>
                <a:cs typeface="Helvetica"/>
              </a:rPr>
              <a:t>St </a:t>
            </a:r>
            <a:r>
              <a:rPr kumimoji="0" lang="en-GB" sz="800" b="0" i="0" u="none" strike="noStrike" kern="1200" cap="none" spc="-10" normalizeH="0" baseline="0" noProof="0" dirty="0">
                <a:ln>
                  <a:noFill/>
                </a:ln>
                <a:solidFill>
                  <a:srgbClr val="768692"/>
                </a:solidFill>
                <a:effectLst/>
                <a:uLnTx/>
                <a:uFillTx/>
                <a:latin typeface="+mn-lt"/>
                <a:ea typeface="+mn-ea"/>
                <a:cs typeface="Helvetica"/>
              </a:rPr>
              <a:t>George’s </a:t>
            </a:r>
            <a:r>
              <a:rPr kumimoji="0" lang="en-GB" sz="800" b="0" i="0" u="none" strike="noStrike" kern="1200" cap="none" spc="0" normalizeH="0" baseline="0" noProof="0" dirty="0">
                <a:ln>
                  <a:noFill/>
                </a:ln>
                <a:solidFill>
                  <a:srgbClr val="768692"/>
                </a:solidFill>
                <a:effectLst/>
                <a:uLnTx/>
                <a:uFillTx/>
                <a:latin typeface="+mn-lt"/>
                <a:ea typeface="+mn-ea"/>
                <a:cs typeface="Helvetica"/>
              </a:rPr>
              <a:t>University Hospitals </a:t>
            </a:r>
            <a:r>
              <a:rPr kumimoji="0" lang="en-GB" sz="800" b="0" i="0" u="none" strike="noStrike" kern="1200" cap="none" spc="-5" normalizeH="0" baseline="0" noProof="0" dirty="0">
                <a:ln>
                  <a:noFill/>
                </a:ln>
                <a:solidFill>
                  <a:srgbClr val="768692"/>
                </a:solidFill>
                <a:effectLst/>
                <a:uLnTx/>
                <a:uFillTx/>
                <a:latin typeface="+mn-lt"/>
                <a:ea typeface="+mn-ea"/>
                <a:cs typeface="Helvetica"/>
              </a:rPr>
              <a:t>NHS Foundation</a:t>
            </a:r>
            <a:r>
              <a:rPr kumimoji="0" lang="en-GB" sz="800" b="0" i="0" u="none" strike="noStrike" kern="1200" cap="none" spc="-100" normalizeH="0" baseline="0" noProof="0" dirty="0">
                <a:ln>
                  <a:noFill/>
                </a:ln>
                <a:solidFill>
                  <a:srgbClr val="768692"/>
                </a:solidFill>
                <a:effectLst/>
                <a:uLnTx/>
                <a:uFillTx/>
                <a:latin typeface="+mn-lt"/>
                <a:ea typeface="+mn-ea"/>
                <a:cs typeface="Helvetica"/>
              </a:rPr>
              <a:t> </a:t>
            </a:r>
            <a:r>
              <a:rPr kumimoji="0" lang="en-GB" sz="800" b="0" i="0" u="none" strike="noStrike" kern="1200" cap="none" spc="-15" normalizeH="0" baseline="0" noProof="0" dirty="0">
                <a:ln>
                  <a:noFill/>
                </a:ln>
                <a:solidFill>
                  <a:srgbClr val="768692"/>
                </a:solidFill>
                <a:effectLst/>
                <a:uLnTx/>
                <a:uFillTx/>
                <a:latin typeface="+mn-lt"/>
                <a:ea typeface="+mn-ea"/>
                <a:cs typeface="Helvetica"/>
              </a:rPr>
              <a:t>Trust</a:t>
            </a:r>
          </a:p>
        </p:txBody>
      </p:sp>
      <p:sp>
        <p:nvSpPr>
          <p:cNvPr id="15" name="Text Placeholder 2"/>
          <p:cNvSpPr>
            <a:spLocks noGrp="1"/>
          </p:cNvSpPr>
          <p:nvPr>
            <p:ph type="body" sz="quarter" idx="19" hasCustomPrompt="1"/>
          </p:nvPr>
        </p:nvSpPr>
        <p:spPr>
          <a:xfrm>
            <a:off x="291817" y="271730"/>
            <a:ext cx="6413783" cy="310328"/>
          </a:xfrm>
          <a:prstGeom prst="rect">
            <a:avLst/>
          </a:prstGeom>
        </p:spPr>
        <p:txBody>
          <a:bodyPr lIns="0" tIns="0" rIns="0" bIns="0"/>
          <a:lstStyle>
            <a:lvl1pPr>
              <a:defRPr lang="en-GB" sz="2200" b="0" i="0" spc="-30" dirty="0">
                <a:solidFill>
                  <a:schemeClr val="accent2"/>
                </a:solidFill>
                <a:latin typeface="Helvetica"/>
                <a:ea typeface="+mj-ea"/>
                <a:cs typeface="Helvetica"/>
              </a:defRPr>
            </a:lvl1pPr>
          </a:lstStyle>
          <a:p>
            <a:pPr lvl="0"/>
            <a:r>
              <a:rPr lang="en-GB" spc="-25" dirty="0">
                <a:solidFill>
                  <a:srgbClr val="00A499"/>
                </a:solidFill>
              </a:rPr>
              <a:t>Slide title </a:t>
            </a:r>
            <a:r>
              <a:rPr lang="en-GB" spc="-25" dirty="0" err="1">
                <a:solidFill>
                  <a:srgbClr val="00A499"/>
                </a:solidFill>
              </a:rPr>
              <a:t>firstline</a:t>
            </a:r>
            <a:endParaRPr lang="en-GB" dirty="0"/>
          </a:p>
        </p:txBody>
      </p:sp>
      <p:sp>
        <p:nvSpPr>
          <p:cNvPr id="17" name="Text Placeholder 2"/>
          <p:cNvSpPr>
            <a:spLocks noGrp="1"/>
          </p:cNvSpPr>
          <p:nvPr>
            <p:ph type="body" sz="quarter" idx="22" hasCustomPrompt="1"/>
          </p:nvPr>
        </p:nvSpPr>
        <p:spPr>
          <a:xfrm>
            <a:off x="291814" y="2261443"/>
            <a:ext cx="3642645" cy="3629241"/>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stStyle>
          <a:p>
            <a:pPr marL="283210" indent="-270510">
              <a:lnSpc>
                <a:spcPct val="100000"/>
              </a:lnSpc>
              <a:spcBef>
                <a:spcPts val="780"/>
              </a:spcBef>
              <a:buClr>
                <a:srgbClr val="00A499"/>
              </a:buClr>
              <a:buChar char="•"/>
              <a:tabLst>
                <a:tab pos="283210" algn="l"/>
                <a:tab pos="283845" algn="l"/>
              </a:tabLst>
            </a:pPr>
            <a:r>
              <a:rPr lang="en-GB" sz="1600" spc="-25" dirty="0">
                <a:solidFill>
                  <a:srgbClr val="425563"/>
                </a:solidFill>
                <a:latin typeface="Arial"/>
                <a:cs typeface="Arial"/>
              </a:rPr>
              <a:t>Bullet </a:t>
            </a:r>
            <a:r>
              <a:rPr lang="en-GB" sz="1600" spc="-5" dirty="0">
                <a:solidFill>
                  <a:srgbClr val="425563"/>
                </a:solidFill>
                <a:latin typeface="Arial"/>
                <a:cs typeface="Arial"/>
              </a:rPr>
              <a:t>point </a:t>
            </a:r>
            <a:r>
              <a:rPr lang="en-GB" sz="1600" spc="-15" dirty="0">
                <a:solidFill>
                  <a:srgbClr val="425563"/>
                </a:solidFill>
                <a:latin typeface="Arial"/>
                <a:cs typeface="Arial"/>
              </a:rPr>
              <a:t>one </a:t>
            </a:r>
            <a:r>
              <a:rPr lang="en-GB" sz="1600" spc="-25" dirty="0">
                <a:solidFill>
                  <a:srgbClr val="425563"/>
                </a:solidFill>
                <a:latin typeface="Arial"/>
                <a:cs typeface="Arial"/>
              </a:rPr>
              <a:t>lorem</a:t>
            </a:r>
            <a:r>
              <a:rPr lang="en-GB" sz="1600" dirty="0">
                <a:solidFill>
                  <a:srgbClr val="425563"/>
                </a:solidFill>
                <a:latin typeface="Arial"/>
                <a:cs typeface="Arial"/>
              </a:rPr>
              <a:t> </a:t>
            </a:r>
            <a:r>
              <a:rPr lang="en-GB" sz="1600" spc="-10" dirty="0">
                <a:solidFill>
                  <a:srgbClr val="425563"/>
                </a:solidFill>
                <a:latin typeface="Arial"/>
                <a:cs typeface="Arial"/>
              </a:rPr>
              <a:t>ipsum</a:t>
            </a:r>
            <a:endParaRPr lang="en-GB" sz="1600" dirty="0">
              <a:latin typeface="Arial"/>
              <a:cs typeface="Arial"/>
            </a:endParaRPr>
          </a:p>
          <a:p>
            <a:pPr marL="283210" indent="-270510">
              <a:lnSpc>
                <a:spcPct val="100000"/>
              </a:lnSpc>
              <a:spcBef>
                <a:spcPts val="680"/>
              </a:spcBef>
              <a:buClr>
                <a:srgbClr val="00A499"/>
              </a:buClr>
              <a:buChar char="•"/>
              <a:tabLst>
                <a:tab pos="283210" algn="l"/>
                <a:tab pos="283845" algn="l"/>
              </a:tabLst>
            </a:pPr>
            <a:r>
              <a:rPr lang="en-GB" sz="1600" spc="-25" dirty="0">
                <a:solidFill>
                  <a:srgbClr val="425563"/>
                </a:solidFill>
                <a:latin typeface="Arial"/>
                <a:cs typeface="Arial"/>
              </a:rPr>
              <a:t>Bullet </a:t>
            </a:r>
            <a:r>
              <a:rPr lang="en-GB" sz="1600" spc="-5" dirty="0">
                <a:solidFill>
                  <a:srgbClr val="425563"/>
                </a:solidFill>
                <a:latin typeface="Arial"/>
                <a:cs typeface="Arial"/>
              </a:rPr>
              <a:t>point two </a:t>
            </a:r>
            <a:r>
              <a:rPr lang="en-GB" sz="1600" spc="-25" dirty="0">
                <a:solidFill>
                  <a:srgbClr val="425563"/>
                </a:solidFill>
                <a:latin typeface="Arial"/>
                <a:cs typeface="Arial"/>
              </a:rPr>
              <a:t>lorem</a:t>
            </a:r>
            <a:r>
              <a:rPr lang="en-GB" sz="1600" spc="-10" dirty="0">
                <a:solidFill>
                  <a:srgbClr val="425563"/>
                </a:solidFill>
                <a:latin typeface="Arial"/>
                <a:cs typeface="Arial"/>
              </a:rPr>
              <a:t> ipsum</a:t>
            </a:r>
            <a:endParaRPr lang="en-GB" sz="1600" dirty="0">
              <a:latin typeface="Arial"/>
              <a:cs typeface="Arial"/>
            </a:endParaRPr>
          </a:p>
          <a:p>
            <a:pPr marL="283210" marR="5080" indent="-270510">
              <a:lnSpc>
                <a:spcPts val="1800"/>
              </a:lnSpc>
              <a:spcBef>
                <a:spcPts val="840"/>
              </a:spcBef>
              <a:buClr>
                <a:srgbClr val="00A499"/>
              </a:buClr>
              <a:buChar char="•"/>
              <a:tabLst>
                <a:tab pos="283210" algn="l"/>
                <a:tab pos="283845" algn="l"/>
              </a:tabLst>
            </a:pPr>
            <a:r>
              <a:rPr lang="en-GB" sz="1600" spc="-25" dirty="0">
                <a:solidFill>
                  <a:srgbClr val="425563"/>
                </a:solidFill>
                <a:latin typeface="Arial"/>
                <a:cs typeface="Arial"/>
              </a:rPr>
              <a:t>Bullet </a:t>
            </a:r>
            <a:r>
              <a:rPr lang="en-GB" sz="1600" spc="-5" dirty="0">
                <a:solidFill>
                  <a:srgbClr val="425563"/>
                </a:solidFill>
                <a:latin typeface="Arial"/>
                <a:cs typeface="Arial"/>
              </a:rPr>
              <a:t>point </a:t>
            </a:r>
            <a:r>
              <a:rPr lang="en-GB" sz="1600" spc="-25" dirty="0">
                <a:solidFill>
                  <a:srgbClr val="425563"/>
                </a:solidFill>
                <a:latin typeface="Arial"/>
                <a:cs typeface="Arial"/>
              </a:rPr>
              <a:t>three </a:t>
            </a:r>
            <a:r>
              <a:rPr lang="en-GB" sz="1600" spc="10" dirty="0">
                <a:solidFill>
                  <a:srgbClr val="425563"/>
                </a:solidFill>
                <a:latin typeface="Arial"/>
                <a:cs typeface="Arial"/>
              </a:rPr>
              <a:t>going </a:t>
            </a:r>
            <a:r>
              <a:rPr lang="en-GB" sz="1600" spc="-30" dirty="0">
                <a:solidFill>
                  <a:srgbClr val="425563"/>
                </a:solidFill>
                <a:latin typeface="Arial"/>
                <a:cs typeface="Arial"/>
              </a:rPr>
              <a:t>over </a:t>
            </a:r>
            <a:r>
              <a:rPr lang="en-GB" sz="1600" spc="-5" dirty="0">
                <a:solidFill>
                  <a:srgbClr val="425563"/>
                </a:solidFill>
                <a:latin typeface="Arial"/>
                <a:cs typeface="Arial"/>
              </a:rPr>
              <a:t>two </a:t>
            </a:r>
            <a:r>
              <a:rPr lang="en-GB" sz="1600" spc="-25" dirty="0">
                <a:solidFill>
                  <a:srgbClr val="425563"/>
                </a:solidFill>
                <a:latin typeface="Arial"/>
                <a:cs typeface="Arial"/>
              </a:rPr>
              <a:t>lines  lorem </a:t>
            </a:r>
            <a:r>
              <a:rPr lang="en-GB" sz="1600" spc="-10" dirty="0">
                <a:solidFill>
                  <a:srgbClr val="425563"/>
                </a:solidFill>
                <a:latin typeface="Arial"/>
                <a:cs typeface="Arial"/>
              </a:rPr>
              <a:t>ipsum </a:t>
            </a:r>
            <a:r>
              <a:rPr lang="en-GB" sz="1600" dirty="0" err="1">
                <a:solidFill>
                  <a:srgbClr val="425563"/>
                </a:solidFill>
                <a:latin typeface="Arial"/>
                <a:cs typeface="Arial"/>
              </a:rPr>
              <a:t>dolor</a:t>
            </a:r>
            <a:r>
              <a:rPr lang="en-GB" sz="1600" dirty="0">
                <a:solidFill>
                  <a:srgbClr val="425563"/>
                </a:solidFill>
                <a:latin typeface="Arial"/>
                <a:cs typeface="Arial"/>
              </a:rPr>
              <a:t> </a:t>
            </a:r>
            <a:r>
              <a:rPr lang="en-GB" sz="1600" spc="-20" dirty="0">
                <a:solidFill>
                  <a:srgbClr val="425563"/>
                </a:solidFill>
                <a:latin typeface="Arial"/>
                <a:cs typeface="Arial"/>
              </a:rPr>
              <a:t>sit</a:t>
            </a:r>
            <a:r>
              <a:rPr lang="en-GB" sz="1600" spc="30" dirty="0">
                <a:solidFill>
                  <a:srgbClr val="425563"/>
                </a:solidFill>
                <a:latin typeface="Arial"/>
                <a:cs typeface="Arial"/>
              </a:rPr>
              <a:t> </a:t>
            </a:r>
            <a:r>
              <a:rPr lang="en-GB" sz="1600" spc="-20" dirty="0" err="1">
                <a:solidFill>
                  <a:srgbClr val="425563"/>
                </a:solidFill>
                <a:latin typeface="Arial"/>
                <a:cs typeface="Arial"/>
              </a:rPr>
              <a:t>amet</a:t>
            </a:r>
            <a:endParaRPr lang="en-GB" sz="1600" dirty="0">
              <a:latin typeface="Arial"/>
              <a:cs typeface="Arial"/>
            </a:endParaRPr>
          </a:p>
          <a:p>
            <a:pPr marL="283210" indent="-270510">
              <a:lnSpc>
                <a:spcPct val="100000"/>
              </a:lnSpc>
              <a:spcBef>
                <a:spcPts val="640"/>
              </a:spcBef>
              <a:buClr>
                <a:srgbClr val="00A499"/>
              </a:buClr>
              <a:buChar char="•"/>
              <a:tabLst>
                <a:tab pos="283210" algn="l"/>
                <a:tab pos="283845" algn="l"/>
              </a:tabLst>
            </a:pPr>
            <a:r>
              <a:rPr lang="en-GB" sz="1600" spc="-25" dirty="0">
                <a:solidFill>
                  <a:srgbClr val="425563"/>
                </a:solidFill>
                <a:latin typeface="Arial"/>
                <a:cs typeface="Arial"/>
              </a:rPr>
              <a:t>Bullet </a:t>
            </a:r>
            <a:r>
              <a:rPr lang="en-GB" sz="1600" spc="-5" dirty="0">
                <a:solidFill>
                  <a:srgbClr val="425563"/>
                </a:solidFill>
                <a:latin typeface="Arial"/>
                <a:cs typeface="Arial"/>
              </a:rPr>
              <a:t>point </a:t>
            </a:r>
            <a:r>
              <a:rPr lang="en-GB" sz="1600" spc="-20" dirty="0">
                <a:solidFill>
                  <a:srgbClr val="425563"/>
                </a:solidFill>
                <a:latin typeface="Arial"/>
                <a:cs typeface="Arial"/>
              </a:rPr>
              <a:t>four </a:t>
            </a:r>
            <a:r>
              <a:rPr lang="en-GB" sz="1600" spc="-25" dirty="0">
                <a:solidFill>
                  <a:srgbClr val="425563"/>
                </a:solidFill>
                <a:latin typeface="Arial"/>
                <a:cs typeface="Arial"/>
              </a:rPr>
              <a:t>lorem</a:t>
            </a:r>
            <a:r>
              <a:rPr lang="en-GB" sz="1600" spc="5" dirty="0">
                <a:solidFill>
                  <a:srgbClr val="425563"/>
                </a:solidFill>
                <a:latin typeface="Arial"/>
                <a:cs typeface="Arial"/>
              </a:rPr>
              <a:t> </a:t>
            </a:r>
            <a:r>
              <a:rPr lang="en-GB" sz="1600" spc="-10" dirty="0">
                <a:solidFill>
                  <a:srgbClr val="425563"/>
                </a:solidFill>
                <a:latin typeface="Arial"/>
                <a:cs typeface="Arial"/>
              </a:rPr>
              <a:t>ipsum</a:t>
            </a:r>
            <a:endParaRPr lang="en-GB" sz="1600" dirty="0">
              <a:latin typeface="Arial"/>
              <a:cs typeface="Arial"/>
            </a:endParaRPr>
          </a:p>
          <a:p>
            <a:pPr marL="283210" indent="-270510">
              <a:lnSpc>
                <a:spcPct val="100000"/>
              </a:lnSpc>
              <a:spcBef>
                <a:spcPts val="680"/>
              </a:spcBef>
              <a:buClr>
                <a:srgbClr val="00A499"/>
              </a:buClr>
              <a:buFont typeface="Arial"/>
              <a:buChar char="•"/>
              <a:tabLst>
                <a:tab pos="283210" algn="l"/>
                <a:tab pos="283845" algn="l"/>
              </a:tabLst>
            </a:pPr>
            <a:r>
              <a:rPr lang="en-GB" sz="1600" spc="-25" dirty="0">
                <a:solidFill>
                  <a:srgbClr val="425563"/>
                </a:solidFill>
                <a:latin typeface="Helvetica"/>
                <a:cs typeface="Helvetica"/>
              </a:rPr>
              <a:t>Bullet </a:t>
            </a:r>
            <a:r>
              <a:rPr lang="en-GB" sz="1600" spc="-5" dirty="0">
                <a:solidFill>
                  <a:srgbClr val="425563"/>
                </a:solidFill>
                <a:latin typeface="Helvetica"/>
                <a:cs typeface="Helvetica"/>
              </a:rPr>
              <a:t>point </a:t>
            </a:r>
            <a:r>
              <a:rPr lang="en-GB" sz="1600" spc="-15" dirty="0">
                <a:solidFill>
                  <a:srgbClr val="425563"/>
                </a:solidFill>
                <a:latin typeface="Helvetica"/>
                <a:cs typeface="Helvetica"/>
              </a:rPr>
              <a:t>five </a:t>
            </a:r>
            <a:r>
              <a:rPr lang="en-GB" sz="1600" spc="-25" dirty="0">
                <a:solidFill>
                  <a:srgbClr val="425563"/>
                </a:solidFill>
                <a:latin typeface="Helvetica"/>
                <a:cs typeface="Helvetica"/>
              </a:rPr>
              <a:t>lorem</a:t>
            </a:r>
            <a:r>
              <a:rPr lang="en-GB" sz="1600" spc="35" dirty="0">
                <a:solidFill>
                  <a:srgbClr val="425563"/>
                </a:solidFill>
                <a:latin typeface="Helvetica"/>
                <a:cs typeface="Helvetica"/>
              </a:rPr>
              <a:t> </a:t>
            </a:r>
            <a:r>
              <a:rPr lang="en-GB" sz="1600" spc="-10" dirty="0">
                <a:solidFill>
                  <a:srgbClr val="425563"/>
                </a:solidFill>
                <a:latin typeface="Helvetica"/>
                <a:cs typeface="Helvetica"/>
              </a:rPr>
              <a:t>ipsum</a:t>
            </a:r>
            <a:endParaRPr lang="en-GB" sz="1600" dirty="0">
              <a:latin typeface="Helvetica"/>
              <a:cs typeface="Helvetica"/>
            </a:endParaRPr>
          </a:p>
          <a:p>
            <a:pPr marL="283210" marR="212725" indent="-270510">
              <a:lnSpc>
                <a:spcPts val="1800"/>
              </a:lnSpc>
              <a:spcBef>
                <a:spcPts val="840"/>
              </a:spcBef>
              <a:buClr>
                <a:srgbClr val="00A499"/>
              </a:buClr>
              <a:buChar char="•"/>
              <a:tabLst>
                <a:tab pos="283210" algn="l"/>
                <a:tab pos="283845" algn="l"/>
              </a:tabLst>
            </a:pPr>
            <a:r>
              <a:rPr lang="en-GB" sz="1600" spc="-25" dirty="0">
                <a:solidFill>
                  <a:srgbClr val="425563"/>
                </a:solidFill>
                <a:latin typeface="Arial"/>
                <a:cs typeface="Arial"/>
              </a:rPr>
              <a:t>Bullet </a:t>
            </a:r>
            <a:r>
              <a:rPr lang="en-GB" sz="1600" spc="-5" dirty="0">
                <a:solidFill>
                  <a:srgbClr val="425563"/>
                </a:solidFill>
                <a:latin typeface="Arial"/>
                <a:cs typeface="Arial"/>
              </a:rPr>
              <a:t>point </a:t>
            </a:r>
            <a:r>
              <a:rPr lang="en-GB" sz="1600" spc="-20" dirty="0">
                <a:solidFill>
                  <a:srgbClr val="425563"/>
                </a:solidFill>
                <a:latin typeface="Arial"/>
                <a:cs typeface="Arial"/>
              </a:rPr>
              <a:t>six </a:t>
            </a:r>
            <a:r>
              <a:rPr lang="en-GB" sz="1600" spc="10" dirty="0">
                <a:solidFill>
                  <a:srgbClr val="425563"/>
                </a:solidFill>
                <a:latin typeface="Arial"/>
                <a:cs typeface="Arial"/>
              </a:rPr>
              <a:t>going </a:t>
            </a:r>
            <a:r>
              <a:rPr lang="en-GB" sz="1600" spc="-30" dirty="0">
                <a:solidFill>
                  <a:srgbClr val="425563"/>
                </a:solidFill>
                <a:latin typeface="Arial"/>
                <a:cs typeface="Arial"/>
              </a:rPr>
              <a:t>over </a:t>
            </a:r>
            <a:r>
              <a:rPr lang="en-GB" sz="1600" spc="-5" dirty="0">
                <a:solidFill>
                  <a:srgbClr val="425563"/>
                </a:solidFill>
                <a:latin typeface="Arial"/>
                <a:cs typeface="Arial"/>
              </a:rPr>
              <a:t>two </a:t>
            </a:r>
            <a:r>
              <a:rPr lang="en-GB" sz="1600" spc="-25" dirty="0">
                <a:solidFill>
                  <a:srgbClr val="425563"/>
                </a:solidFill>
                <a:latin typeface="Arial"/>
                <a:cs typeface="Arial"/>
              </a:rPr>
              <a:t>lines  lorem </a:t>
            </a:r>
            <a:r>
              <a:rPr lang="en-GB" sz="1600" spc="-10" dirty="0">
                <a:solidFill>
                  <a:srgbClr val="425563"/>
                </a:solidFill>
                <a:latin typeface="Arial"/>
                <a:cs typeface="Arial"/>
              </a:rPr>
              <a:t>ipsum </a:t>
            </a:r>
            <a:r>
              <a:rPr lang="en-GB" sz="1600" dirty="0" err="1">
                <a:solidFill>
                  <a:srgbClr val="425563"/>
                </a:solidFill>
                <a:latin typeface="Arial"/>
                <a:cs typeface="Arial"/>
              </a:rPr>
              <a:t>dolor</a:t>
            </a:r>
            <a:r>
              <a:rPr lang="en-GB" sz="1600" dirty="0">
                <a:solidFill>
                  <a:srgbClr val="425563"/>
                </a:solidFill>
                <a:latin typeface="Arial"/>
                <a:cs typeface="Arial"/>
              </a:rPr>
              <a:t> </a:t>
            </a:r>
            <a:r>
              <a:rPr lang="en-GB" sz="1600" spc="-20" dirty="0">
                <a:solidFill>
                  <a:srgbClr val="425563"/>
                </a:solidFill>
                <a:latin typeface="Arial"/>
                <a:cs typeface="Arial"/>
              </a:rPr>
              <a:t>sit</a:t>
            </a:r>
            <a:r>
              <a:rPr lang="en-GB" sz="1600" spc="30" dirty="0">
                <a:solidFill>
                  <a:srgbClr val="425563"/>
                </a:solidFill>
                <a:latin typeface="Arial"/>
                <a:cs typeface="Arial"/>
              </a:rPr>
              <a:t> </a:t>
            </a:r>
            <a:r>
              <a:rPr lang="en-GB" sz="1600" spc="-20" dirty="0" err="1">
                <a:solidFill>
                  <a:srgbClr val="425563"/>
                </a:solidFill>
                <a:latin typeface="Arial"/>
                <a:cs typeface="Arial"/>
              </a:rPr>
              <a:t>amet</a:t>
            </a:r>
            <a:endParaRPr lang="en-GB" sz="1600" dirty="0">
              <a:latin typeface="Arial"/>
              <a:cs typeface="Arial"/>
            </a:endParaRPr>
          </a:p>
          <a:p>
            <a:pPr marL="283210" indent="-270510">
              <a:lnSpc>
                <a:spcPct val="100000"/>
              </a:lnSpc>
              <a:spcBef>
                <a:spcPts val="640"/>
              </a:spcBef>
              <a:buClr>
                <a:srgbClr val="00A499"/>
              </a:buClr>
              <a:buChar char="•"/>
              <a:tabLst>
                <a:tab pos="283210" algn="l"/>
                <a:tab pos="283845" algn="l"/>
              </a:tabLst>
            </a:pPr>
            <a:r>
              <a:rPr lang="en-GB" sz="1600" spc="-25" dirty="0">
                <a:solidFill>
                  <a:srgbClr val="425563"/>
                </a:solidFill>
                <a:latin typeface="Arial"/>
                <a:cs typeface="Arial"/>
              </a:rPr>
              <a:t>Bullet </a:t>
            </a:r>
            <a:r>
              <a:rPr lang="en-GB" sz="1600" spc="-5" dirty="0">
                <a:solidFill>
                  <a:srgbClr val="425563"/>
                </a:solidFill>
                <a:latin typeface="Arial"/>
                <a:cs typeface="Arial"/>
              </a:rPr>
              <a:t>point </a:t>
            </a:r>
            <a:r>
              <a:rPr lang="en-GB" sz="1600" spc="-30" dirty="0">
                <a:solidFill>
                  <a:srgbClr val="425563"/>
                </a:solidFill>
                <a:latin typeface="Arial"/>
                <a:cs typeface="Arial"/>
              </a:rPr>
              <a:t>seven </a:t>
            </a:r>
            <a:r>
              <a:rPr lang="en-GB" sz="1600" spc="-25" dirty="0">
                <a:solidFill>
                  <a:srgbClr val="425563"/>
                </a:solidFill>
                <a:latin typeface="Arial"/>
                <a:cs typeface="Arial"/>
              </a:rPr>
              <a:t>lorem</a:t>
            </a:r>
            <a:r>
              <a:rPr lang="en-GB" sz="1600" spc="50" dirty="0">
                <a:solidFill>
                  <a:srgbClr val="425563"/>
                </a:solidFill>
                <a:latin typeface="Arial"/>
                <a:cs typeface="Arial"/>
              </a:rPr>
              <a:t> </a:t>
            </a:r>
            <a:r>
              <a:rPr lang="en-GB" sz="1600" spc="-10" dirty="0">
                <a:solidFill>
                  <a:srgbClr val="425563"/>
                </a:solidFill>
                <a:latin typeface="Arial"/>
                <a:cs typeface="Arial"/>
              </a:rPr>
              <a:t>ipsum</a:t>
            </a:r>
            <a:endParaRPr lang="en-GB" sz="1600" dirty="0">
              <a:latin typeface="Arial"/>
              <a:cs typeface="Arial"/>
            </a:endParaRPr>
          </a:p>
          <a:p>
            <a:pPr marL="283210" indent="-270510">
              <a:lnSpc>
                <a:spcPct val="100000"/>
              </a:lnSpc>
              <a:spcBef>
                <a:spcPts val="680"/>
              </a:spcBef>
              <a:buClr>
                <a:srgbClr val="00A499"/>
              </a:buClr>
              <a:buChar char="•"/>
              <a:tabLst>
                <a:tab pos="283210" algn="l"/>
                <a:tab pos="283845" algn="l"/>
              </a:tabLst>
            </a:pPr>
            <a:r>
              <a:rPr lang="en-GB" sz="1600" spc="-25" dirty="0">
                <a:solidFill>
                  <a:srgbClr val="425563"/>
                </a:solidFill>
                <a:latin typeface="Arial"/>
                <a:cs typeface="Arial"/>
              </a:rPr>
              <a:t>Bullet </a:t>
            </a:r>
            <a:r>
              <a:rPr lang="en-GB" sz="1600" spc="-5" dirty="0">
                <a:solidFill>
                  <a:srgbClr val="425563"/>
                </a:solidFill>
                <a:latin typeface="Arial"/>
                <a:cs typeface="Arial"/>
              </a:rPr>
              <a:t>point </a:t>
            </a:r>
            <a:r>
              <a:rPr lang="en-GB" sz="1600" spc="-10" dirty="0">
                <a:solidFill>
                  <a:srgbClr val="425563"/>
                </a:solidFill>
                <a:latin typeface="Arial"/>
                <a:cs typeface="Arial"/>
              </a:rPr>
              <a:t>eight </a:t>
            </a:r>
            <a:r>
              <a:rPr lang="en-GB" sz="1600" spc="-25" dirty="0">
                <a:solidFill>
                  <a:srgbClr val="425563"/>
                </a:solidFill>
                <a:latin typeface="Arial"/>
                <a:cs typeface="Arial"/>
              </a:rPr>
              <a:t>lorem</a:t>
            </a:r>
            <a:r>
              <a:rPr lang="en-GB" sz="1600" spc="25" dirty="0">
                <a:solidFill>
                  <a:srgbClr val="425563"/>
                </a:solidFill>
                <a:latin typeface="Arial"/>
                <a:cs typeface="Arial"/>
              </a:rPr>
              <a:t> </a:t>
            </a:r>
            <a:r>
              <a:rPr lang="en-GB" sz="1600" spc="-10" dirty="0">
                <a:solidFill>
                  <a:srgbClr val="425563"/>
                </a:solidFill>
                <a:latin typeface="Arial"/>
                <a:cs typeface="Arial"/>
              </a:rPr>
              <a:t>ipsum</a:t>
            </a:r>
            <a:endParaRPr lang="en-GB" sz="1600" dirty="0">
              <a:latin typeface="Arial"/>
              <a:cs typeface="Arial"/>
            </a:endParaRPr>
          </a:p>
        </p:txBody>
      </p:sp>
      <p:sp>
        <p:nvSpPr>
          <p:cNvPr id="16" name="object 10"/>
          <p:cNvSpPr/>
          <p:nvPr userDrawn="1"/>
        </p:nvSpPr>
        <p:spPr>
          <a:xfrm>
            <a:off x="6115080" y="1295400"/>
            <a:ext cx="0" cy="3962400"/>
          </a:xfrm>
          <a:custGeom>
            <a:avLst/>
            <a:gdLst/>
            <a:ahLst/>
            <a:cxnLst/>
            <a:rect l="l" t="t" r="r" b="b"/>
            <a:pathLst>
              <a:path h="3962400">
                <a:moveTo>
                  <a:pt x="0" y="3962400"/>
                </a:moveTo>
                <a:lnTo>
                  <a:pt x="0" y="0"/>
                </a:lnTo>
              </a:path>
            </a:pathLst>
          </a:custGeom>
          <a:ln w="12700">
            <a:solidFill>
              <a:srgbClr val="E8EDEE"/>
            </a:solidFill>
          </a:ln>
        </p:spPr>
        <p:txBody>
          <a:bodyPr wrap="square" lIns="0" tIns="0" rIns="0" bIns="0" rtlCol="0"/>
          <a:lstStyle/>
          <a:p>
            <a:endParaRPr/>
          </a:p>
        </p:txBody>
      </p:sp>
      <p:sp>
        <p:nvSpPr>
          <p:cNvPr id="19" name="object 11"/>
          <p:cNvSpPr/>
          <p:nvPr userDrawn="1"/>
        </p:nvSpPr>
        <p:spPr>
          <a:xfrm>
            <a:off x="9047399" y="1295400"/>
            <a:ext cx="0" cy="3962400"/>
          </a:xfrm>
          <a:custGeom>
            <a:avLst/>
            <a:gdLst/>
            <a:ahLst/>
            <a:cxnLst/>
            <a:rect l="l" t="t" r="r" b="b"/>
            <a:pathLst>
              <a:path h="3962400">
                <a:moveTo>
                  <a:pt x="0" y="3962400"/>
                </a:moveTo>
                <a:lnTo>
                  <a:pt x="0" y="0"/>
                </a:lnTo>
              </a:path>
            </a:pathLst>
          </a:custGeom>
          <a:ln w="12700">
            <a:solidFill>
              <a:srgbClr val="E8EDEE"/>
            </a:solidFill>
          </a:ln>
        </p:spPr>
        <p:txBody>
          <a:bodyPr wrap="square" lIns="0" tIns="0" rIns="0" bIns="0" rtlCol="0"/>
          <a:lstStyle/>
          <a:p>
            <a:endParaRPr/>
          </a:p>
        </p:txBody>
      </p:sp>
      <p:sp>
        <p:nvSpPr>
          <p:cNvPr id="21" name="TextBox 20"/>
          <p:cNvSpPr txBox="1"/>
          <p:nvPr userDrawn="1"/>
        </p:nvSpPr>
        <p:spPr>
          <a:xfrm>
            <a:off x="11582401" y="275877"/>
            <a:ext cx="304799" cy="229346"/>
          </a:xfrm>
          <a:prstGeom prst="rect">
            <a:avLst/>
          </a:prstGeom>
          <a:noFill/>
        </p:spPr>
        <p:txBody>
          <a:bodyPr wrap="square" lIns="0" tIns="0" rIns="0" bIns="0" rtlCol="0">
            <a:noAutofit/>
          </a:bodyPr>
          <a:lstStyle/>
          <a:p>
            <a:pPr algn="r"/>
            <a:fld id="{E230C3BF-9E63-428C-B12A-652BD392A32F}" type="slidenum">
              <a:rPr lang="en-GB" sz="1000" smtClean="0">
                <a:solidFill>
                  <a:schemeClr val="tx1"/>
                </a:solidFill>
              </a:rPr>
              <a:pPr algn="r"/>
              <a:t>‹#›</a:t>
            </a:fld>
            <a:endParaRPr lang="en-GB" sz="1000" dirty="0">
              <a:solidFill>
                <a:schemeClr val="tx1"/>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508" y="6172200"/>
            <a:ext cx="973692" cy="503968"/>
          </a:xfrm>
          <a:prstGeom prst="rect">
            <a:avLst/>
          </a:prstGeom>
        </p:spPr>
      </p:pic>
    </p:spTree>
    <p:extLst>
      <p:ext uri="{BB962C8B-B14F-4D97-AF65-F5344CB8AC3E}">
        <p14:creationId xmlns:p14="http://schemas.microsoft.com/office/powerpoint/2010/main" val="2043433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9" r:id="rId2"/>
    <p:sldLayoutId id="2147483673" r:id="rId3"/>
    <p:sldLayoutId id="2147483677" r:id="rId4"/>
    <p:sldLayoutId id="2147483681"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65" r:id="rId1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gG7uCskUOrA?feature=oembed" TargetMode="External"/><Relationship Id="rId5" Type="http://schemas.openxmlformats.org/officeDocument/2006/relationships/image" Target="../media/image42.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ncbi.nlm.nih.gov/books/NBK1389/"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www.bbc.co.uk/news/health-50425039" TargetMode="Externa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hyperlink" Target="https://southeastgenomics.nhs.uk/glh/rd-wg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genomicseducation.hee.nhs.uk/"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mailto:mark.mencias0@stgeorges.nhs.uk" TargetMode="External"/><Relationship Id="rId7" Type="http://schemas.openxmlformats.org/officeDocument/2006/relationships/hyperlink" Target="https://www.researchgate.net/profile/Mark-Mencia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twitter.com/markmencias" TargetMode="External"/><Relationship Id="rId11" Type="http://schemas.openxmlformats.org/officeDocument/2006/relationships/image" Target="../media/image67.jpeg"/><Relationship Id="rId5" Type="http://schemas.openxmlformats.org/officeDocument/2006/relationships/hyperlink" Target="https://www.linkedin.com/in/mark-philipp-mencias-28857b44/" TargetMode="External"/><Relationship Id="rId10" Type="http://schemas.openxmlformats.org/officeDocument/2006/relationships/image" Target="../media/image66.jpeg"/><Relationship Id="rId4" Type="http://schemas.openxmlformats.org/officeDocument/2006/relationships/hyperlink" Target="mailto:mark.mencias@nhs.net" TargetMode="External"/><Relationship Id="rId9" Type="http://schemas.openxmlformats.org/officeDocument/2006/relationships/image" Target="../media/image6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8.jp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1000" y="2278807"/>
            <a:ext cx="3834095" cy="2514600"/>
          </a:xfrm>
        </p:spPr>
        <p:txBody>
          <a:bodyPr/>
          <a:lstStyle/>
          <a:p>
            <a:r>
              <a:rPr lang="en-GB" sz="4000" b="1" dirty="0"/>
              <a:t>Fundamentals of Genetics and Genomics</a:t>
            </a:r>
          </a:p>
        </p:txBody>
      </p:sp>
      <p:sp>
        <p:nvSpPr>
          <p:cNvPr id="4" name="Subtitle 3"/>
          <p:cNvSpPr>
            <a:spLocks noGrp="1"/>
          </p:cNvSpPr>
          <p:nvPr>
            <p:ph type="subTitle" idx="4"/>
          </p:nvPr>
        </p:nvSpPr>
        <p:spPr>
          <a:xfrm>
            <a:off x="280705" y="1684522"/>
            <a:ext cx="8710895" cy="430887"/>
          </a:xfrm>
        </p:spPr>
        <p:txBody>
          <a:bodyPr/>
          <a:lstStyle/>
          <a:p>
            <a:r>
              <a:rPr lang="en-GB" sz="2800" b="1" dirty="0"/>
              <a:t>Crash Course</a:t>
            </a:r>
          </a:p>
        </p:txBody>
      </p:sp>
      <p:sp>
        <p:nvSpPr>
          <p:cNvPr id="16" name="Text Placeholder 15"/>
          <p:cNvSpPr>
            <a:spLocks noGrp="1"/>
          </p:cNvSpPr>
          <p:nvPr>
            <p:ph type="body" sz="quarter" idx="12"/>
          </p:nvPr>
        </p:nvSpPr>
        <p:spPr>
          <a:xfrm>
            <a:off x="280705" y="5885008"/>
            <a:ext cx="4443695" cy="163661"/>
          </a:xfrm>
        </p:spPr>
        <p:txBody>
          <a:bodyPr/>
          <a:lstStyle/>
          <a:p>
            <a:r>
              <a:rPr lang="en-GB" sz="1500" dirty="0">
                <a:solidFill>
                  <a:srgbClr val="425563"/>
                </a:solidFill>
              </a:rPr>
              <a:t>Mark Mencias RN MSc</a:t>
            </a:r>
            <a:endParaRPr lang="en-GB" sz="1500" dirty="0"/>
          </a:p>
          <a:p>
            <a:endParaRPr lang="en-GB" sz="1500" dirty="0"/>
          </a:p>
        </p:txBody>
      </p:sp>
      <p:sp>
        <p:nvSpPr>
          <p:cNvPr id="17" name="Text Placeholder 16"/>
          <p:cNvSpPr>
            <a:spLocks noGrp="1"/>
          </p:cNvSpPr>
          <p:nvPr>
            <p:ph type="body" sz="quarter" idx="13"/>
          </p:nvPr>
        </p:nvSpPr>
        <p:spPr/>
        <p:txBody>
          <a:bodyPr/>
          <a:lstStyle/>
          <a:p>
            <a:r>
              <a:rPr lang="en-GB" dirty="0">
                <a:solidFill>
                  <a:srgbClr val="425563"/>
                </a:solidFill>
              </a:rPr>
              <a:t>Neurogenetics Clinical Nurse Specialist</a:t>
            </a:r>
          </a:p>
          <a:p>
            <a:r>
              <a:rPr lang="en-GB" dirty="0">
                <a:solidFill>
                  <a:srgbClr val="425563"/>
                </a:solidFill>
              </a:rPr>
              <a:t>24</a:t>
            </a:r>
            <a:r>
              <a:rPr lang="en-GB" baseline="30000" dirty="0">
                <a:solidFill>
                  <a:srgbClr val="425563"/>
                </a:solidFill>
              </a:rPr>
              <a:t>th</a:t>
            </a:r>
            <a:r>
              <a:rPr lang="en-GB" dirty="0">
                <a:solidFill>
                  <a:srgbClr val="425563"/>
                </a:solidFill>
              </a:rPr>
              <a:t> June 2024</a:t>
            </a:r>
            <a:endParaRPr lang="en-GB" dirty="0"/>
          </a:p>
          <a:p>
            <a:endParaRPr lang="en-GB" dirty="0"/>
          </a:p>
        </p:txBody>
      </p:sp>
      <p:pic>
        <p:nvPicPr>
          <p:cNvPr id="1026" name="Picture 2" descr="See the source image">
            <a:extLst>
              <a:ext uri="{FF2B5EF4-FFF2-40B4-BE49-F238E27FC236}">
                <a16:creationId xmlns:a16="http://schemas.microsoft.com/office/drawing/2014/main" xmlns="" id="{7D408078-637D-4F06-BBB6-669610D9F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15409"/>
            <a:ext cx="7400925" cy="4162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2A640A00-06BE-4B19-80F4-FDB09EE1B471}"/>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7387510" y="76200"/>
            <a:ext cx="2516660" cy="824850"/>
          </a:xfrm>
          <a:prstGeom prst="rect">
            <a:avLst/>
          </a:prstGeom>
        </p:spPr>
      </p:pic>
    </p:spTree>
    <p:extLst>
      <p:ext uri="{BB962C8B-B14F-4D97-AF65-F5344CB8AC3E}">
        <p14:creationId xmlns:p14="http://schemas.microsoft.com/office/powerpoint/2010/main" val="222219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3C2BE941-1B39-F0F9-E981-78FAE2D78490}"/>
              </a:ext>
            </a:extLst>
          </p:cNvPr>
          <p:cNvSpPr>
            <a:spLocks noGrp="1"/>
          </p:cNvSpPr>
          <p:nvPr>
            <p:ph type="subTitle" idx="4"/>
          </p:nvPr>
        </p:nvSpPr>
        <p:spPr>
          <a:xfrm>
            <a:off x="291818" y="275877"/>
            <a:ext cx="6718582" cy="615553"/>
          </a:xfrm>
        </p:spPr>
        <p:txBody>
          <a:bodyPr/>
          <a:lstStyle/>
          <a:p>
            <a:r>
              <a:rPr lang="en-GB" sz="4000" b="1" dirty="0"/>
              <a:t>Genomics</a:t>
            </a:r>
          </a:p>
        </p:txBody>
      </p:sp>
      <p:sp>
        <p:nvSpPr>
          <p:cNvPr id="5" name="Text Placeholder 4">
            <a:extLst>
              <a:ext uri="{FF2B5EF4-FFF2-40B4-BE49-F238E27FC236}">
                <a16:creationId xmlns:a16="http://schemas.microsoft.com/office/drawing/2014/main" xmlns="" id="{E8D57495-6248-DC6A-9EFC-5DF5D33CE23D}"/>
              </a:ext>
            </a:extLst>
          </p:cNvPr>
          <p:cNvSpPr>
            <a:spLocks noGrp="1"/>
          </p:cNvSpPr>
          <p:nvPr>
            <p:ph type="body" sz="quarter" idx="16"/>
          </p:nvPr>
        </p:nvSpPr>
        <p:spPr/>
        <p:txBody>
          <a:bodyPr/>
          <a:lstStyle/>
          <a:p>
            <a:endParaRPr lang="en-GB"/>
          </a:p>
        </p:txBody>
      </p:sp>
      <p:sp>
        <p:nvSpPr>
          <p:cNvPr id="9" name="Text Placeholder 15">
            <a:extLst>
              <a:ext uri="{FF2B5EF4-FFF2-40B4-BE49-F238E27FC236}">
                <a16:creationId xmlns:a16="http://schemas.microsoft.com/office/drawing/2014/main" xmlns="" id="{1959BF5B-02E9-4E6A-E48B-A616C6C42D7E}"/>
              </a:ext>
            </a:extLst>
          </p:cNvPr>
          <p:cNvSpPr txBox="1">
            <a:spLocks/>
          </p:cNvSpPr>
          <p:nvPr/>
        </p:nvSpPr>
        <p:spPr>
          <a:xfrm>
            <a:off x="291816" y="6336779"/>
            <a:ext cx="4443693" cy="146616"/>
          </a:xfrm>
          <a:prstGeom prst="rect">
            <a:avLst/>
          </a:prstGeom>
        </p:spPr>
        <p:txBody>
          <a:bodyPr lIns="0" tIns="0" rIns="0" bIns="0"/>
          <a:lstStyle>
            <a:lvl1pPr marL="0">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Fundamentals of Genetics and Genomics (Genomics Nursing)</a:t>
            </a:r>
          </a:p>
        </p:txBody>
      </p:sp>
      <p:pic>
        <p:nvPicPr>
          <p:cNvPr id="13314" name="Picture 2">
            <a:extLst>
              <a:ext uri="{FF2B5EF4-FFF2-40B4-BE49-F238E27FC236}">
                <a16:creationId xmlns:a16="http://schemas.microsoft.com/office/drawing/2014/main" xmlns="" id="{7F5BA0F8-7EB2-9D1D-7E92-5A15A3E67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449" y="1011142"/>
            <a:ext cx="9329101" cy="5255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2D4E4FA-E7A3-1865-EDED-8E106B7281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Tree>
    <p:extLst>
      <p:ext uri="{BB962C8B-B14F-4D97-AF65-F5344CB8AC3E}">
        <p14:creationId xmlns:p14="http://schemas.microsoft.com/office/powerpoint/2010/main" val="2678751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3C2BE941-1B39-F0F9-E981-78FAE2D78490}"/>
              </a:ext>
            </a:extLst>
          </p:cNvPr>
          <p:cNvSpPr>
            <a:spLocks noGrp="1"/>
          </p:cNvSpPr>
          <p:nvPr>
            <p:ph type="subTitle" idx="4"/>
          </p:nvPr>
        </p:nvSpPr>
        <p:spPr>
          <a:xfrm>
            <a:off x="291818" y="275877"/>
            <a:ext cx="6718582" cy="615553"/>
          </a:xfrm>
        </p:spPr>
        <p:txBody>
          <a:bodyPr/>
          <a:lstStyle/>
          <a:p>
            <a:r>
              <a:rPr lang="en-GB" sz="4000" b="1" dirty="0"/>
              <a:t>Genomics</a:t>
            </a:r>
          </a:p>
        </p:txBody>
      </p:sp>
      <p:sp>
        <p:nvSpPr>
          <p:cNvPr id="5" name="Text Placeholder 4">
            <a:extLst>
              <a:ext uri="{FF2B5EF4-FFF2-40B4-BE49-F238E27FC236}">
                <a16:creationId xmlns:a16="http://schemas.microsoft.com/office/drawing/2014/main" xmlns="" id="{E8D57495-6248-DC6A-9EFC-5DF5D33CE23D}"/>
              </a:ext>
            </a:extLst>
          </p:cNvPr>
          <p:cNvSpPr>
            <a:spLocks noGrp="1"/>
          </p:cNvSpPr>
          <p:nvPr>
            <p:ph type="body" sz="quarter" idx="16"/>
          </p:nvPr>
        </p:nvSpPr>
        <p:spPr/>
        <p:txBody>
          <a:bodyPr/>
          <a:lstStyle/>
          <a:p>
            <a:endParaRPr lang="en-GB"/>
          </a:p>
        </p:txBody>
      </p:sp>
      <p:sp>
        <p:nvSpPr>
          <p:cNvPr id="9" name="Text Placeholder 15">
            <a:extLst>
              <a:ext uri="{FF2B5EF4-FFF2-40B4-BE49-F238E27FC236}">
                <a16:creationId xmlns:a16="http://schemas.microsoft.com/office/drawing/2014/main" xmlns="" id="{1959BF5B-02E9-4E6A-E48B-A616C6C42D7E}"/>
              </a:ext>
            </a:extLst>
          </p:cNvPr>
          <p:cNvSpPr txBox="1">
            <a:spLocks/>
          </p:cNvSpPr>
          <p:nvPr/>
        </p:nvSpPr>
        <p:spPr>
          <a:xfrm>
            <a:off x="291816" y="6336779"/>
            <a:ext cx="4443693" cy="146616"/>
          </a:xfrm>
          <a:prstGeom prst="rect">
            <a:avLst/>
          </a:prstGeom>
        </p:spPr>
        <p:txBody>
          <a:bodyPr lIns="0" tIns="0" rIns="0" bIns="0"/>
          <a:lstStyle>
            <a:lvl1pPr marL="0">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Fundamentals of Genetics and Genomics (Genomics Nursing)</a:t>
            </a:r>
          </a:p>
        </p:txBody>
      </p:sp>
      <p:pic>
        <p:nvPicPr>
          <p:cNvPr id="14338" name="Picture 2">
            <a:extLst>
              <a:ext uri="{FF2B5EF4-FFF2-40B4-BE49-F238E27FC236}">
                <a16:creationId xmlns:a16="http://schemas.microsoft.com/office/drawing/2014/main" xmlns="" id="{AADDEA5F-FFF8-F499-A876-9F91021D7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970581"/>
            <a:ext cx="9525000" cy="53661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ADB51A5-82FB-87FB-6E30-5D79D1DEF7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Tree>
    <p:extLst>
      <p:ext uri="{BB962C8B-B14F-4D97-AF65-F5344CB8AC3E}">
        <p14:creationId xmlns:p14="http://schemas.microsoft.com/office/powerpoint/2010/main" val="22527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304800"/>
            <a:ext cx="6718582" cy="338554"/>
          </a:xfrm>
        </p:spPr>
        <p:txBody>
          <a:bodyPr/>
          <a:lstStyle/>
          <a:p>
            <a:r>
              <a:rPr lang="en-GB" b="1" dirty="0"/>
              <a:t>Genetics vs Genomics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3250B162-4AB1-4386-8EF6-8CEDC25C9F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pic>
        <p:nvPicPr>
          <p:cNvPr id="1026" name="Picture 2">
            <a:extLst>
              <a:ext uri="{FF2B5EF4-FFF2-40B4-BE49-F238E27FC236}">
                <a16:creationId xmlns:a16="http://schemas.microsoft.com/office/drawing/2014/main" xmlns="" id="{D9F2CFC5-59B7-02AE-5DA4-27BF6695B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823511"/>
            <a:ext cx="6477000" cy="5505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5">
            <a:extLst>
              <a:ext uri="{FF2B5EF4-FFF2-40B4-BE49-F238E27FC236}">
                <a16:creationId xmlns:a16="http://schemas.microsoft.com/office/drawing/2014/main" xmlns="" id="{8DF5B9D7-1CFB-B426-4791-C0FEED746B8C}"/>
              </a:ext>
            </a:extLst>
          </p:cNvPr>
          <p:cNvSpPr>
            <a:spLocks noGrp="1"/>
          </p:cNvSpPr>
          <p:nvPr>
            <p:ph type="body" sz="quarter" idx="15"/>
          </p:nvPr>
        </p:nvSpPr>
        <p:spPr>
          <a:xfrm>
            <a:off x="292100" y="6337300"/>
            <a:ext cx="4443413" cy="146050"/>
          </a:xfrm>
        </p:spPr>
        <p:txBody>
          <a:bodyPr/>
          <a:lstStyle/>
          <a:p>
            <a:r>
              <a:rPr lang="en-GB" dirty="0"/>
              <a:t>Fundamentals of Genetics and Genomics (Genomics Nursing)</a:t>
            </a:r>
          </a:p>
        </p:txBody>
      </p:sp>
    </p:spTree>
    <p:extLst>
      <p:ext uri="{BB962C8B-B14F-4D97-AF65-F5344CB8AC3E}">
        <p14:creationId xmlns:p14="http://schemas.microsoft.com/office/powerpoint/2010/main" val="2095974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3C2BE941-1B39-F0F9-E981-78FAE2D78490}"/>
              </a:ext>
            </a:extLst>
          </p:cNvPr>
          <p:cNvSpPr>
            <a:spLocks noGrp="1"/>
          </p:cNvSpPr>
          <p:nvPr>
            <p:ph type="subTitle" idx="4"/>
          </p:nvPr>
        </p:nvSpPr>
        <p:spPr>
          <a:xfrm>
            <a:off x="291818" y="275877"/>
            <a:ext cx="6718582" cy="615553"/>
          </a:xfrm>
        </p:spPr>
        <p:txBody>
          <a:bodyPr/>
          <a:lstStyle/>
          <a:p>
            <a:r>
              <a:rPr lang="en-GB" sz="4000" b="1" dirty="0"/>
              <a:t>Central Dogma of Biology</a:t>
            </a:r>
          </a:p>
        </p:txBody>
      </p:sp>
      <p:sp>
        <p:nvSpPr>
          <p:cNvPr id="5" name="Text Placeholder 4">
            <a:extLst>
              <a:ext uri="{FF2B5EF4-FFF2-40B4-BE49-F238E27FC236}">
                <a16:creationId xmlns:a16="http://schemas.microsoft.com/office/drawing/2014/main" xmlns="" id="{E8D57495-6248-DC6A-9EFC-5DF5D33CE23D}"/>
              </a:ext>
            </a:extLst>
          </p:cNvPr>
          <p:cNvSpPr>
            <a:spLocks noGrp="1"/>
          </p:cNvSpPr>
          <p:nvPr>
            <p:ph type="body" sz="quarter" idx="16"/>
          </p:nvPr>
        </p:nvSpPr>
        <p:spPr/>
        <p:txBody>
          <a:bodyPr/>
          <a:lstStyle/>
          <a:p>
            <a:endParaRPr lang="en-GB"/>
          </a:p>
        </p:txBody>
      </p:sp>
      <p:sp>
        <p:nvSpPr>
          <p:cNvPr id="9" name="Text Placeholder 15">
            <a:extLst>
              <a:ext uri="{FF2B5EF4-FFF2-40B4-BE49-F238E27FC236}">
                <a16:creationId xmlns:a16="http://schemas.microsoft.com/office/drawing/2014/main" xmlns="" id="{1959BF5B-02E9-4E6A-E48B-A616C6C42D7E}"/>
              </a:ext>
            </a:extLst>
          </p:cNvPr>
          <p:cNvSpPr txBox="1">
            <a:spLocks/>
          </p:cNvSpPr>
          <p:nvPr/>
        </p:nvSpPr>
        <p:spPr>
          <a:xfrm>
            <a:off x="291816" y="6336779"/>
            <a:ext cx="4443693" cy="146616"/>
          </a:xfrm>
          <a:prstGeom prst="rect">
            <a:avLst/>
          </a:prstGeom>
        </p:spPr>
        <p:txBody>
          <a:bodyPr lIns="0" tIns="0" rIns="0" bIns="0"/>
          <a:lstStyle>
            <a:lvl1pPr marL="0">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Fundamentals of Genetics and Genomics (Genomics Nursing)</a:t>
            </a:r>
          </a:p>
        </p:txBody>
      </p:sp>
      <p:grpSp>
        <p:nvGrpSpPr>
          <p:cNvPr id="16" name="Group 15">
            <a:extLst>
              <a:ext uri="{FF2B5EF4-FFF2-40B4-BE49-F238E27FC236}">
                <a16:creationId xmlns:a16="http://schemas.microsoft.com/office/drawing/2014/main" xmlns="" id="{8AFA608B-A92C-CA68-CA68-259D2A15378B}"/>
              </a:ext>
            </a:extLst>
          </p:cNvPr>
          <p:cNvGrpSpPr/>
          <p:nvPr/>
        </p:nvGrpSpPr>
        <p:grpSpPr>
          <a:xfrm>
            <a:off x="5178490" y="1295400"/>
            <a:ext cx="1831910" cy="4374486"/>
            <a:chOff x="5178490" y="1295400"/>
            <a:chExt cx="1831910" cy="4374486"/>
          </a:xfrm>
        </p:grpSpPr>
        <p:grpSp>
          <p:nvGrpSpPr>
            <p:cNvPr id="13" name="Group 12">
              <a:extLst>
                <a:ext uri="{FF2B5EF4-FFF2-40B4-BE49-F238E27FC236}">
                  <a16:creationId xmlns:a16="http://schemas.microsoft.com/office/drawing/2014/main" xmlns="" id="{9DE07F25-5107-C255-E9B4-FCA51D82AF38}"/>
                </a:ext>
              </a:extLst>
            </p:cNvPr>
            <p:cNvGrpSpPr/>
            <p:nvPr/>
          </p:nvGrpSpPr>
          <p:grpSpPr>
            <a:xfrm>
              <a:off x="5521390" y="1295400"/>
              <a:ext cx="1149220" cy="4374486"/>
              <a:chOff x="5403980" y="1066800"/>
              <a:chExt cx="1149220" cy="4374486"/>
            </a:xfrm>
          </p:grpSpPr>
          <p:sp>
            <p:nvSpPr>
              <p:cNvPr id="3" name="Arrow: Down 2">
                <a:extLst>
                  <a:ext uri="{FF2B5EF4-FFF2-40B4-BE49-F238E27FC236}">
                    <a16:creationId xmlns:a16="http://schemas.microsoft.com/office/drawing/2014/main" xmlns="" id="{93ED63AC-E4A3-7E14-A92C-47E0A8CCB3CD}"/>
                  </a:ext>
                </a:extLst>
              </p:cNvPr>
              <p:cNvSpPr/>
              <p:nvPr/>
            </p:nvSpPr>
            <p:spPr>
              <a:xfrm>
                <a:off x="5753100" y="1805889"/>
                <a:ext cx="457200" cy="106084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 name="Arrow: Down 3">
                <a:extLst>
                  <a:ext uri="{FF2B5EF4-FFF2-40B4-BE49-F238E27FC236}">
                    <a16:creationId xmlns:a16="http://schemas.microsoft.com/office/drawing/2014/main" xmlns="" id="{D6909F5B-FAFF-6A7E-A323-62407AB6A1C7}"/>
                  </a:ext>
                </a:extLst>
              </p:cNvPr>
              <p:cNvSpPr/>
              <p:nvPr/>
            </p:nvSpPr>
            <p:spPr>
              <a:xfrm>
                <a:off x="5753100" y="3674646"/>
                <a:ext cx="457200" cy="106084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xmlns="" id="{A1FA52DE-D7F0-9B47-8128-7DD54557F795}"/>
                  </a:ext>
                </a:extLst>
              </p:cNvPr>
              <p:cNvSpPr/>
              <p:nvPr/>
            </p:nvSpPr>
            <p:spPr>
              <a:xfrm>
                <a:off x="5410200" y="1066800"/>
                <a:ext cx="1143000" cy="5637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bg1"/>
                    </a:solidFill>
                  </a:rPr>
                  <a:t>DNA</a:t>
                </a:r>
              </a:p>
            </p:txBody>
          </p:sp>
          <p:sp>
            <p:nvSpPr>
              <p:cNvPr id="11" name="Rectangle: Rounded Corners 10">
                <a:extLst>
                  <a:ext uri="{FF2B5EF4-FFF2-40B4-BE49-F238E27FC236}">
                    <a16:creationId xmlns:a16="http://schemas.microsoft.com/office/drawing/2014/main" xmlns="" id="{CE587C11-C06F-C43C-63D6-42C9342BB136}"/>
                  </a:ext>
                </a:extLst>
              </p:cNvPr>
              <p:cNvSpPr/>
              <p:nvPr/>
            </p:nvSpPr>
            <p:spPr>
              <a:xfrm>
                <a:off x="5410200" y="2968853"/>
                <a:ext cx="1143000" cy="5637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RNA</a:t>
                </a:r>
              </a:p>
            </p:txBody>
          </p:sp>
          <p:sp>
            <p:nvSpPr>
              <p:cNvPr id="12" name="Rectangle: Rounded Corners 11">
                <a:extLst>
                  <a:ext uri="{FF2B5EF4-FFF2-40B4-BE49-F238E27FC236}">
                    <a16:creationId xmlns:a16="http://schemas.microsoft.com/office/drawing/2014/main" xmlns="" id="{19C961E7-2C55-7392-5470-4FD606BFDAB8}"/>
                  </a:ext>
                </a:extLst>
              </p:cNvPr>
              <p:cNvSpPr/>
              <p:nvPr/>
            </p:nvSpPr>
            <p:spPr>
              <a:xfrm>
                <a:off x="5403980" y="4877567"/>
                <a:ext cx="1143000" cy="5637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Protein</a:t>
                </a:r>
              </a:p>
            </p:txBody>
          </p:sp>
        </p:grpSp>
        <p:sp>
          <p:nvSpPr>
            <p:cNvPr id="14" name="Rectangle 13">
              <a:extLst>
                <a:ext uri="{FF2B5EF4-FFF2-40B4-BE49-F238E27FC236}">
                  <a16:creationId xmlns:a16="http://schemas.microsoft.com/office/drawing/2014/main" xmlns="" id="{914C3F18-B812-BE4A-CB21-F43F71548997}"/>
                </a:ext>
              </a:extLst>
            </p:cNvPr>
            <p:cNvSpPr/>
            <p:nvPr/>
          </p:nvSpPr>
          <p:spPr>
            <a:xfrm>
              <a:off x="5181600" y="2336283"/>
              <a:ext cx="1828800" cy="25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dirty="0"/>
                <a:t>Transcription</a:t>
              </a:r>
            </a:p>
          </p:txBody>
        </p:sp>
        <p:sp>
          <p:nvSpPr>
            <p:cNvPr id="15" name="Rectangle 14">
              <a:extLst>
                <a:ext uri="{FF2B5EF4-FFF2-40B4-BE49-F238E27FC236}">
                  <a16:creationId xmlns:a16="http://schemas.microsoft.com/office/drawing/2014/main" xmlns="" id="{019E9E11-2372-732A-CE3E-613A4902C2D1}"/>
                </a:ext>
              </a:extLst>
            </p:cNvPr>
            <p:cNvSpPr/>
            <p:nvPr/>
          </p:nvSpPr>
          <p:spPr>
            <a:xfrm>
              <a:off x="5178490" y="4209472"/>
              <a:ext cx="1828800" cy="25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dirty="0"/>
                <a:t>Translation</a:t>
              </a:r>
            </a:p>
          </p:txBody>
        </p:sp>
      </p:grpSp>
      <p:pic>
        <p:nvPicPr>
          <p:cNvPr id="17" name="Picture 16">
            <a:extLst>
              <a:ext uri="{FF2B5EF4-FFF2-40B4-BE49-F238E27FC236}">
                <a16:creationId xmlns:a16="http://schemas.microsoft.com/office/drawing/2014/main" xmlns="" id="{E0E9E426-ABA9-F281-8B67-761085341F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Tree>
    <p:extLst>
      <p:ext uri="{BB962C8B-B14F-4D97-AF65-F5344CB8AC3E}">
        <p14:creationId xmlns:p14="http://schemas.microsoft.com/office/powerpoint/2010/main" val="372640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 schematic&#10;&#10;Description automatically generated">
            <a:extLst>
              <a:ext uri="{FF2B5EF4-FFF2-40B4-BE49-F238E27FC236}">
                <a16:creationId xmlns:a16="http://schemas.microsoft.com/office/drawing/2014/main" xmlns="" id="{3C75329F-4453-7219-12A2-E9C04BEBE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3448050"/>
            <a:ext cx="3914775" cy="3257550"/>
          </a:xfrm>
          <a:prstGeom prst="rect">
            <a:avLst/>
          </a:prstGeom>
        </p:spPr>
      </p:pic>
      <p:pic>
        <p:nvPicPr>
          <p:cNvPr id="12" name="Picture 11" descr="Graphical user interface, application, website&#10;&#10;Description automatically generated">
            <a:extLst>
              <a:ext uri="{FF2B5EF4-FFF2-40B4-BE49-F238E27FC236}">
                <a16:creationId xmlns:a16="http://schemas.microsoft.com/office/drawing/2014/main" xmlns="" id="{2D7DBFE9-3AEC-9F55-AA18-FCE1A64C1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425" y="781050"/>
            <a:ext cx="5461975" cy="3257550"/>
          </a:xfrm>
          <a:prstGeom prst="rect">
            <a:avLst/>
          </a:prstGeom>
        </p:spPr>
      </p:pic>
      <p:sp>
        <p:nvSpPr>
          <p:cNvPr id="2" name="Subtitle 1"/>
          <p:cNvSpPr>
            <a:spLocks noGrp="1"/>
          </p:cNvSpPr>
          <p:nvPr>
            <p:ph type="subTitle" idx="4"/>
          </p:nvPr>
        </p:nvSpPr>
        <p:spPr>
          <a:xfrm>
            <a:off x="291818" y="275877"/>
            <a:ext cx="7023382" cy="1231106"/>
          </a:xfrm>
        </p:spPr>
        <p:txBody>
          <a:bodyPr/>
          <a:lstStyle/>
          <a:p>
            <a:r>
              <a:rPr lang="en-GB" sz="4000" b="1" dirty="0"/>
              <a:t>Deoxyribonucleic acid (DNA)</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sp>
        <p:nvSpPr>
          <p:cNvPr id="6" name="Text Placeholder 2"/>
          <p:cNvSpPr>
            <a:spLocks noGrp="1"/>
          </p:cNvSpPr>
          <p:nvPr/>
        </p:nvSpPr>
        <p:spPr>
          <a:xfrm>
            <a:off x="304800" y="1371600"/>
            <a:ext cx="4724401" cy="4145178"/>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400" dirty="0">
                <a:latin typeface="+mn-lt"/>
              </a:rPr>
              <a:t>Double stranded</a:t>
            </a:r>
          </a:p>
          <a:p>
            <a:pPr marL="12700" indent="0">
              <a:buNone/>
            </a:pPr>
            <a:endParaRPr lang="en-GB" sz="2400" dirty="0">
              <a:latin typeface="+mn-lt"/>
            </a:endParaRPr>
          </a:p>
          <a:p>
            <a:r>
              <a:rPr lang="en-GB" sz="2400" dirty="0">
                <a:latin typeface="+mn-lt"/>
              </a:rPr>
              <a:t>Nucleotides</a:t>
            </a:r>
          </a:p>
          <a:p>
            <a:pPr marL="12700" indent="0">
              <a:buNone/>
            </a:pPr>
            <a:endParaRPr lang="en-GB" sz="2400" dirty="0">
              <a:latin typeface="+mn-lt"/>
            </a:endParaRPr>
          </a:p>
          <a:p>
            <a:r>
              <a:rPr lang="en-GB" sz="2400" dirty="0">
                <a:latin typeface="+mn-lt"/>
              </a:rPr>
              <a:t>Double helix</a:t>
            </a:r>
          </a:p>
          <a:p>
            <a:pPr marL="12700" indent="0">
              <a:buNone/>
            </a:pPr>
            <a:endParaRPr lang="en-GB" sz="2400" dirty="0">
              <a:latin typeface="+mn-lt"/>
            </a:endParaRPr>
          </a:p>
          <a:p>
            <a:r>
              <a:rPr lang="en-GB" sz="2400" dirty="0">
                <a:latin typeface="+mn-lt"/>
              </a:rPr>
              <a:t>Sugar &amp; phosphate groups</a:t>
            </a:r>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2E78FC6-E9E4-6292-6C79-D7245D10E183}"/>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Tree>
    <p:extLst>
      <p:ext uri="{BB962C8B-B14F-4D97-AF65-F5344CB8AC3E}">
        <p14:creationId xmlns:p14="http://schemas.microsoft.com/office/powerpoint/2010/main" val="687224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Genetic Code</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4" name="Picture 3">
            <a:extLst>
              <a:ext uri="{FF2B5EF4-FFF2-40B4-BE49-F238E27FC236}">
                <a16:creationId xmlns:a16="http://schemas.microsoft.com/office/drawing/2014/main" xmlns="" id="{52D410AA-77AE-BB17-84CA-42A688997E03}"/>
              </a:ext>
            </a:extLst>
          </p:cNvPr>
          <p:cNvPicPr>
            <a:picLocks noChangeAspect="1"/>
          </p:cNvPicPr>
          <p:nvPr/>
        </p:nvPicPr>
        <p:blipFill>
          <a:blip r:embed="rId4"/>
          <a:stretch>
            <a:fillRect/>
          </a:stretch>
        </p:blipFill>
        <p:spPr>
          <a:xfrm>
            <a:off x="627711" y="1671216"/>
            <a:ext cx="3771901" cy="3810000"/>
          </a:xfrm>
          <a:prstGeom prst="rect">
            <a:avLst/>
          </a:prstGeom>
        </p:spPr>
      </p:pic>
      <p:pic>
        <p:nvPicPr>
          <p:cNvPr id="17410" name="Picture 2" descr="Interpreting Color by Bisulfite Mode | Integrative Genomics Viewer">
            <a:extLst>
              <a:ext uri="{FF2B5EF4-FFF2-40B4-BE49-F238E27FC236}">
                <a16:creationId xmlns:a16="http://schemas.microsoft.com/office/drawing/2014/main" xmlns="" id="{8EBF1F0D-012A-F7D8-5919-23886596A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162" y="605820"/>
            <a:ext cx="6096000" cy="398971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xmlns="" id="{31D19030-C6B2-675B-EE11-AF5CBB9DC2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6162" y="4518675"/>
            <a:ext cx="609600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04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Genes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5" name="Picture 4" descr="A picture containing diagram&#10;&#10;Description automatically generated">
            <a:extLst>
              <a:ext uri="{FF2B5EF4-FFF2-40B4-BE49-F238E27FC236}">
                <a16:creationId xmlns:a16="http://schemas.microsoft.com/office/drawing/2014/main" xmlns="" id="{AED768C4-ECC7-9849-3834-213BB9AE0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15" y="1162742"/>
            <a:ext cx="11603801" cy="4906430"/>
          </a:xfrm>
          <a:prstGeom prst="rect">
            <a:avLst/>
          </a:prstGeom>
        </p:spPr>
      </p:pic>
    </p:spTree>
    <p:extLst>
      <p:ext uri="{BB962C8B-B14F-4D97-AF65-F5344CB8AC3E}">
        <p14:creationId xmlns:p14="http://schemas.microsoft.com/office/powerpoint/2010/main" val="373841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6718582" cy="615553"/>
          </a:xfrm>
        </p:spPr>
        <p:txBody>
          <a:bodyPr/>
          <a:lstStyle/>
          <a:p>
            <a:r>
              <a:rPr lang="en-GB" sz="4000" b="1" dirty="0"/>
              <a:t>Chromosomes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grpSp>
        <p:nvGrpSpPr>
          <p:cNvPr id="12" name="Group 11">
            <a:extLst>
              <a:ext uri="{FF2B5EF4-FFF2-40B4-BE49-F238E27FC236}">
                <a16:creationId xmlns:a16="http://schemas.microsoft.com/office/drawing/2014/main" xmlns="" id="{C0249C30-E2B3-4C7B-82F1-E8C0FEA7F5F4}"/>
              </a:ext>
            </a:extLst>
          </p:cNvPr>
          <p:cNvGrpSpPr/>
          <p:nvPr/>
        </p:nvGrpSpPr>
        <p:grpSpPr>
          <a:xfrm>
            <a:off x="2153978" y="935930"/>
            <a:ext cx="7884044" cy="5535390"/>
            <a:chOff x="2153978" y="935930"/>
            <a:chExt cx="7884044" cy="5535390"/>
          </a:xfrm>
        </p:grpSpPr>
        <p:pic>
          <p:nvPicPr>
            <p:cNvPr id="9" name="Picture 8">
              <a:extLst>
                <a:ext uri="{FF2B5EF4-FFF2-40B4-BE49-F238E27FC236}">
                  <a16:creationId xmlns:a16="http://schemas.microsoft.com/office/drawing/2014/main" xmlns="" id="{B930EC8F-5004-D50B-9674-6239182771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2" t="20933" r="23368" b="11921"/>
            <a:stretch/>
          </p:blipFill>
          <p:spPr>
            <a:xfrm>
              <a:off x="2153978" y="935930"/>
              <a:ext cx="7884044" cy="5535390"/>
            </a:xfrm>
            <a:prstGeom prst="rect">
              <a:avLst/>
            </a:prstGeom>
          </p:spPr>
        </p:pic>
        <p:pic>
          <p:nvPicPr>
            <p:cNvPr id="11" name="Picture 10">
              <a:extLst>
                <a:ext uri="{FF2B5EF4-FFF2-40B4-BE49-F238E27FC236}">
                  <a16:creationId xmlns:a16="http://schemas.microsoft.com/office/drawing/2014/main" xmlns="" id="{AF8EA69F-3A46-7024-C2DA-8DDC49091E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670" t="92400" r="4215" b="618"/>
            <a:stretch/>
          </p:blipFill>
          <p:spPr>
            <a:xfrm>
              <a:off x="7110815" y="5554361"/>
              <a:ext cx="897688" cy="478789"/>
            </a:xfrm>
            <a:prstGeom prst="rect">
              <a:avLst/>
            </a:prstGeom>
          </p:spPr>
        </p:pic>
      </p:grpSp>
    </p:spTree>
    <p:extLst>
      <p:ext uri="{BB962C8B-B14F-4D97-AF65-F5344CB8AC3E}">
        <p14:creationId xmlns:p14="http://schemas.microsoft.com/office/powerpoint/2010/main" val="4243830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1061982" cy="1231106"/>
          </a:xfrm>
        </p:spPr>
        <p:txBody>
          <a:bodyPr/>
          <a:lstStyle/>
          <a:p>
            <a:r>
              <a:rPr lang="en-GB" sz="4000" b="1" dirty="0"/>
              <a:t>Chromosomes to Chromatin to DNA</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10" name="Picture 9">
            <a:extLst>
              <a:ext uri="{FF2B5EF4-FFF2-40B4-BE49-F238E27FC236}">
                <a16:creationId xmlns:a16="http://schemas.microsoft.com/office/drawing/2014/main" xmlns="" id="{888D78B5-9DE3-CDA0-0452-5A1F5D216F45}"/>
              </a:ext>
            </a:extLst>
          </p:cNvPr>
          <p:cNvPicPr>
            <a:picLocks noChangeAspect="1"/>
          </p:cNvPicPr>
          <p:nvPr/>
        </p:nvPicPr>
        <p:blipFill rotWithShape="1">
          <a:blip r:embed="rId4"/>
          <a:srcRect l="29015" r="28394"/>
          <a:stretch/>
        </p:blipFill>
        <p:spPr>
          <a:xfrm>
            <a:off x="2110149" y="862285"/>
            <a:ext cx="2596265" cy="5463410"/>
          </a:xfrm>
          <a:prstGeom prst="rect">
            <a:avLst/>
          </a:prstGeom>
        </p:spPr>
      </p:pic>
      <p:pic>
        <p:nvPicPr>
          <p:cNvPr id="3" name="Picture 2" descr="Chromatin - Definition and Examples - Biology Online Dictionary">
            <a:extLst>
              <a:ext uri="{FF2B5EF4-FFF2-40B4-BE49-F238E27FC236}">
                <a16:creationId xmlns:a16="http://schemas.microsoft.com/office/drawing/2014/main" xmlns="" id="{1034E199-2362-DA71-46B7-77638F3BC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943913"/>
            <a:ext cx="5893130" cy="330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051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1061982" cy="615553"/>
          </a:xfrm>
        </p:spPr>
        <p:txBody>
          <a:bodyPr/>
          <a:lstStyle/>
          <a:p>
            <a:r>
              <a:rPr lang="en-GB" sz="4000" b="1" dirty="0"/>
              <a:t>Chromosome Staining &amp; Karyotyping</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16" name="Picture 15">
            <a:extLst>
              <a:ext uri="{FF2B5EF4-FFF2-40B4-BE49-F238E27FC236}">
                <a16:creationId xmlns:a16="http://schemas.microsoft.com/office/drawing/2014/main" xmlns="" id="{C4B5321F-28E1-2B6A-8D65-2C73A48EDD58}"/>
              </a:ext>
            </a:extLst>
          </p:cNvPr>
          <p:cNvPicPr>
            <a:picLocks noChangeAspect="1"/>
          </p:cNvPicPr>
          <p:nvPr/>
        </p:nvPicPr>
        <p:blipFill>
          <a:blip r:embed="rId4"/>
          <a:stretch>
            <a:fillRect/>
          </a:stretch>
        </p:blipFill>
        <p:spPr>
          <a:xfrm>
            <a:off x="65307" y="872992"/>
            <a:ext cx="6640293" cy="5393982"/>
          </a:xfrm>
          <a:prstGeom prst="rect">
            <a:avLst/>
          </a:prstGeom>
        </p:spPr>
      </p:pic>
      <p:pic>
        <p:nvPicPr>
          <p:cNvPr id="15368" name="Picture 8" descr="FISH Chromosome Painting">
            <a:extLst>
              <a:ext uri="{FF2B5EF4-FFF2-40B4-BE49-F238E27FC236}">
                <a16:creationId xmlns:a16="http://schemas.microsoft.com/office/drawing/2014/main" xmlns="" id="{2E28F53F-76FB-9148-5F27-A117668B5AA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0"/>
          <a:stretch/>
        </p:blipFill>
        <p:spPr bwMode="auto">
          <a:xfrm>
            <a:off x="6705599" y="1828800"/>
            <a:ext cx="5421093" cy="370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6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6718582" cy="615553"/>
          </a:xfrm>
        </p:spPr>
        <p:txBody>
          <a:bodyPr/>
          <a:lstStyle/>
          <a:p>
            <a:r>
              <a:rPr lang="en-GB" sz="4000" b="1" dirty="0"/>
              <a:t>Introduction</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sp>
        <p:nvSpPr>
          <p:cNvPr id="6" name="Text Placeholder 2"/>
          <p:cNvSpPr>
            <a:spLocks noGrp="1"/>
          </p:cNvSpPr>
          <p:nvPr/>
        </p:nvSpPr>
        <p:spPr>
          <a:xfrm>
            <a:off x="4038600" y="1200625"/>
            <a:ext cx="7670034" cy="4895375"/>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dirty="0">
                <a:latin typeface="+mn-lt"/>
              </a:rPr>
              <a:t>Neurogenetics Clinical Nurse Specialist</a:t>
            </a:r>
          </a:p>
          <a:p>
            <a:r>
              <a:rPr lang="en-GB" sz="2000" dirty="0">
                <a:latin typeface="+mn-lt"/>
              </a:rPr>
              <a:t>Nurse-Led Neurogenetics Clinic</a:t>
            </a:r>
          </a:p>
          <a:p>
            <a:r>
              <a:rPr lang="en-GB" sz="2000" dirty="0">
                <a:latin typeface="+mn-lt"/>
              </a:rPr>
              <a:t>Base: Atkinson Morley Regional Neuroscience Centre</a:t>
            </a:r>
          </a:p>
          <a:p>
            <a:r>
              <a:rPr lang="en-GB" sz="2000" dirty="0">
                <a:latin typeface="+mn-lt"/>
              </a:rPr>
              <a:t>South East Genomics Medicine Service Alliance</a:t>
            </a:r>
          </a:p>
          <a:p>
            <a:r>
              <a:rPr lang="en-GB" sz="2000" dirty="0">
                <a:latin typeface="+mn-lt"/>
              </a:rPr>
              <a:t>Mainstream genomics in clinical neurology</a:t>
            </a:r>
          </a:p>
          <a:p>
            <a:pPr marL="914400" lvl="1" indent="-457200">
              <a:buFont typeface="Wingdings" panose="05000000000000000000" pitchFamily="2" charset="2"/>
              <a:buChar char="Ø"/>
            </a:pPr>
            <a:r>
              <a:rPr lang="en-GB" sz="2000" dirty="0"/>
              <a:t>Neuromuscular disorders</a:t>
            </a:r>
          </a:p>
          <a:p>
            <a:pPr marL="914400" lvl="1" indent="-457200">
              <a:buFont typeface="Wingdings" panose="05000000000000000000" pitchFamily="2" charset="2"/>
              <a:buChar char="Ø"/>
            </a:pPr>
            <a:r>
              <a:rPr lang="en-GB" sz="2000" dirty="0"/>
              <a:t>Genetic epilepsies</a:t>
            </a:r>
          </a:p>
          <a:p>
            <a:pPr marL="914400" lvl="1" indent="-457200">
              <a:buFont typeface="Wingdings" panose="05000000000000000000" pitchFamily="2" charset="2"/>
              <a:buChar char="Ø"/>
            </a:pPr>
            <a:r>
              <a:rPr lang="en-GB" sz="2000" dirty="0">
                <a:latin typeface="+mn-lt"/>
              </a:rPr>
              <a:t>Mov</a:t>
            </a:r>
            <a:r>
              <a:rPr lang="en-GB" sz="2000" dirty="0"/>
              <a:t>ement disorders</a:t>
            </a:r>
          </a:p>
          <a:p>
            <a:pPr marL="914400" lvl="1" indent="-457200">
              <a:buFont typeface="Wingdings" panose="05000000000000000000" pitchFamily="2" charset="2"/>
              <a:buChar char="Ø"/>
            </a:pPr>
            <a:r>
              <a:rPr lang="en-GB" sz="2000" dirty="0">
                <a:latin typeface="+mn-lt"/>
              </a:rPr>
              <a:t>Cognitive disorders</a:t>
            </a:r>
          </a:p>
          <a:p>
            <a:pPr marL="914400" lvl="1" indent="-457200">
              <a:buFont typeface="Wingdings" panose="05000000000000000000" pitchFamily="2" charset="2"/>
              <a:buChar char="Ø"/>
            </a:pPr>
            <a:r>
              <a:rPr lang="en-GB" sz="2000" dirty="0"/>
              <a:t>Paroxysmal CNS disorders</a:t>
            </a:r>
          </a:p>
          <a:p>
            <a:pPr marL="914400" lvl="1" indent="-457200">
              <a:buFont typeface="Wingdings" panose="05000000000000000000" pitchFamily="2" charset="2"/>
              <a:buChar char="Ø"/>
            </a:pPr>
            <a:r>
              <a:rPr lang="en-GB" sz="2000" dirty="0">
                <a:latin typeface="+mn-lt"/>
              </a:rPr>
              <a:t>Mitochondrial disorders</a:t>
            </a:r>
          </a:p>
          <a:p>
            <a:r>
              <a:rPr lang="en-GB" sz="2000" dirty="0">
                <a:latin typeface="+mn-lt"/>
              </a:rPr>
              <a:t>Researcher (particularly in rare &amp; ultra rare diseases; drug development; bioinformatics)</a:t>
            </a:r>
          </a:p>
          <a:p>
            <a:r>
              <a:rPr lang="en-GB" sz="2000" dirty="0">
                <a:latin typeface="+mn-lt"/>
              </a:rPr>
              <a:t>Workforce upskilling &amp; higher education.</a:t>
            </a:r>
          </a:p>
          <a:p>
            <a:pPr marL="914400" lvl="1" indent="-457200">
              <a:buFont typeface="Wingdings" panose="05000000000000000000" pitchFamily="2" charset="2"/>
              <a:buChar char="Ø"/>
            </a:pPr>
            <a:endParaRPr lang="en-GB" sz="2000" dirty="0">
              <a:latin typeface="+mn-lt"/>
            </a:endParaRPr>
          </a:p>
        </p:txBody>
      </p:sp>
      <p:pic>
        <p:nvPicPr>
          <p:cNvPr id="7" name="Picture 6">
            <a:extLst>
              <a:ext uri="{FF2B5EF4-FFF2-40B4-BE49-F238E27FC236}">
                <a16:creationId xmlns:a16="http://schemas.microsoft.com/office/drawing/2014/main" xmlns="" id="{5D8C8E4E-A509-4D90-8340-4D1530F5DE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C51CF4D3-25AD-9333-9075-B704B87D10AD}"/>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9" name="Picture 8" descr="A person wearing glasses&#10;&#10;Description automatically generated with medium confidence">
            <a:extLst>
              <a:ext uri="{FF2B5EF4-FFF2-40B4-BE49-F238E27FC236}">
                <a16:creationId xmlns:a16="http://schemas.microsoft.com/office/drawing/2014/main" xmlns="" id="{E847201F-42C7-12FB-4574-43B5F30057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58" b="25798"/>
          <a:stretch/>
        </p:blipFill>
        <p:spPr>
          <a:xfrm>
            <a:off x="483365" y="1626580"/>
            <a:ext cx="3200400" cy="3075747"/>
          </a:xfrm>
          <a:prstGeom prst="ellipse">
            <a:avLst/>
          </a:prstGeom>
          <a:ln w="76200" cap="rnd">
            <a:solidFill>
              <a:srgbClr val="00B050"/>
            </a:solidFill>
          </a:ln>
          <a:effectLst/>
        </p:spPr>
      </p:pic>
      <p:sp>
        <p:nvSpPr>
          <p:cNvPr id="10" name="Text Placeholder 15">
            <a:extLst>
              <a:ext uri="{FF2B5EF4-FFF2-40B4-BE49-F238E27FC236}">
                <a16:creationId xmlns:a16="http://schemas.microsoft.com/office/drawing/2014/main" xmlns="" id="{525FC11B-137E-4656-7F34-F9F18DE3A738}"/>
              </a:ext>
            </a:extLst>
          </p:cNvPr>
          <p:cNvSpPr txBox="1">
            <a:spLocks/>
          </p:cNvSpPr>
          <p:nvPr/>
        </p:nvSpPr>
        <p:spPr>
          <a:xfrm>
            <a:off x="291815" y="4830171"/>
            <a:ext cx="3670585" cy="111388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400" b="1" kern="0" dirty="0">
                <a:solidFill>
                  <a:srgbClr val="425563"/>
                </a:solidFill>
              </a:rPr>
              <a:t>Mark Mencias RN MSc</a:t>
            </a:r>
          </a:p>
          <a:p>
            <a:r>
              <a:rPr lang="en-GB" sz="2000" dirty="0">
                <a:latin typeface="+mn-lt"/>
              </a:rPr>
              <a:t>Neurogenetics Clinical Nurse Specialist</a:t>
            </a:r>
          </a:p>
          <a:p>
            <a:endParaRPr lang="en-GB" sz="2400" b="1" kern="0" dirty="0">
              <a:solidFill>
                <a:sysClr val="windowText" lastClr="000000"/>
              </a:solidFill>
            </a:endParaRPr>
          </a:p>
          <a:p>
            <a:endParaRPr lang="en-GB" sz="2400" b="1" kern="0" dirty="0">
              <a:solidFill>
                <a:sysClr val="windowText" lastClr="000000"/>
              </a:solidFill>
            </a:endParaRPr>
          </a:p>
        </p:txBody>
      </p:sp>
    </p:spTree>
    <p:extLst>
      <p:ext uri="{BB962C8B-B14F-4D97-AF65-F5344CB8AC3E}">
        <p14:creationId xmlns:p14="http://schemas.microsoft.com/office/powerpoint/2010/main" val="2095974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Protein Synthesis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18434" name="Picture 2">
            <a:extLst>
              <a:ext uri="{FF2B5EF4-FFF2-40B4-BE49-F238E27FC236}">
                <a16:creationId xmlns:a16="http://schemas.microsoft.com/office/drawing/2014/main" xmlns="" id="{4E8E69C3-3FBC-3B90-C030-05D5E1E40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016" y="838200"/>
            <a:ext cx="6785968" cy="542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9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Messenger Ribonucleic Acid (mRNA)</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4" name="Picture 3">
            <a:extLst>
              <a:ext uri="{FF2B5EF4-FFF2-40B4-BE49-F238E27FC236}">
                <a16:creationId xmlns:a16="http://schemas.microsoft.com/office/drawing/2014/main" xmlns="" id="{5C965B37-4F8C-EDE0-2295-BFBEC4CA8620}"/>
              </a:ext>
            </a:extLst>
          </p:cNvPr>
          <p:cNvPicPr>
            <a:picLocks noChangeAspect="1"/>
          </p:cNvPicPr>
          <p:nvPr/>
        </p:nvPicPr>
        <p:blipFill>
          <a:blip r:embed="rId4"/>
          <a:stretch>
            <a:fillRect/>
          </a:stretch>
        </p:blipFill>
        <p:spPr>
          <a:xfrm>
            <a:off x="152400" y="2160639"/>
            <a:ext cx="5867400" cy="3073051"/>
          </a:xfrm>
          <a:prstGeom prst="rect">
            <a:avLst/>
          </a:prstGeom>
        </p:spPr>
      </p:pic>
      <p:grpSp>
        <p:nvGrpSpPr>
          <p:cNvPr id="6" name="Group 5">
            <a:extLst>
              <a:ext uri="{FF2B5EF4-FFF2-40B4-BE49-F238E27FC236}">
                <a16:creationId xmlns:a16="http://schemas.microsoft.com/office/drawing/2014/main" xmlns="" id="{8ADE93DF-A8EF-1B2C-0977-A8423B0E942C}"/>
              </a:ext>
            </a:extLst>
          </p:cNvPr>
          <p:cNvGrpSpPr/>
          <p:nvPr/>
        </p:nvGrpSpPr>
        <p:grpSpPr>
          <a:xfrm>
            <a:off x="5943600" y="1466850"/>
            <a:ext cx="6086475" cy="3943350"/>
            <a:chOff x="6019800" y="1466850"/>
            <a:chExt cx="6086475" cy="3943350"/>
          </a:xfrm>
        </p:grpSpPr>
        <p:pic>
          <p:nvPicPr>
            <p:cNvPr id="19460" name="Picture 4">
              <a:extLst>
                <a:ext uri="{FF2B5EF4-FFF2-40B4-BE49-F238E27FC236}">
                  <a16:creationId xmlns:a16="http://schemas.microsoft.com/office/drawing/2014/main" xmlns="" id="{186742BB-473D-C2E4-C666-43E0E7D8B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466850"/>
              <a:ext cx="6086475" cy="3943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B7EA562D-8F69-1DB5-70C3-6B1733F90456}"/>
                </a:ext>
              </a:extLst>
            </p:cNvPr>
            <p:cNvSpPr/>
            <p:nvPr/>
          </p:nvSpPr>
          <p:spPr>
            <a:xfrm>
              <a:off x="6324600" y="3124200"/>
              <a:ext cx="5562600" cy="1447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1472652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xmlns="" id="{EAA6B8D6-2CB3-F52F-3C4D-87122A2F2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070" y="648990"/>
            <a:ext cx="7867266" cy="538416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p:cNvSpPr>
            <a:spLocks noGrp="1"/>
          </p:cNvSpPr>
          <p:nvPr>
            <p:ph type="subTitle" idx="4"/>
          </p:nvPr>
        </p:nvSpPr>
        <p:spPr>
          <a:xfrm>
            <a:off x="291818" y="275877"/>
            <a:ext cx="10606842" cy="615553"/>
          </a:xfrm>
        </p:spPr>
        <p:txBody>
          <a:bodyPr/>
          <a:lstStyle/>
          <a:p>
            <a:r>
              <a:rPr lang="en-GB" sz="4000" b="1" dirty="0"/>
              <a:t>Transcription</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Tree>
    <p:extLst>
      <p:ext uri="{BB962C8B-B14F-4D97-AF65-F5344CB8AC3E}">
        <p14:creationId xmlns:p14="http://schemas.microsoft.com/office/powerpoint/2010/main" val="421391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Translation</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20482" name="Picture 2">
            <a:extLst>
              <a:ext uri="{FF2B5EF4-FFF2-40B4-BE49-F238E27FC236}">
                <a16:creationId xmlns:a16="http://schemas.microsoft.com/office/drawing/2014/main" xmlns="" id="{AB8BE758-C3CB-4C1C-7A83-C47E66BE7D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18" t="14572" r="6821" b="23479"/>
          <a:stretch/>
        </p:blipFill>
        <p:spPr bwMode="auto">
          <a:xfrm>
            <a:off x="79216" y="1615330"/>
            <a:ext cx="7360839" cy="39975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genetic code &amp; codon table (article) | Khan Academy">
            <a:extLst>
              <a:ext uri="{FF2B5EF4-FFF2-40B4-BE49-F238E27FC236}">
                <a16:creationId xmlns:a16="http://schemas.microsoft.com/office/drawing/2014/main" xmlns="" id="{C5E23DE2-7737-45A2-ABD2-A837E9FB6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254773"/>
            <a:ext cx="4665217" cy="399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182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Translation</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4" name="Picture 3">
            <a:extLst>
              <a:ext uri="{FF2B5EF4-FFF2-40B4-BE49-F238E27FC236}">
                <a16:creationId xmlns:a16="http://schemas.microsoft.com/office/drawing/2014/main" xmlns="" id="{441DA685-688A-92A3-9E20-28E7A79D742D}"/>
              </a:ext>
            </a:extLst>
          </p:cNvPr>
          <p:cNvPicPr>
            <a:picLocks noChangeAspect="1"/>
          </p:cNvPicPr>
          <p:nvPr/>
        </p:nvPicPr>
        <p:blipFill>
          <a:blip r:embed="rId4"/>
          <a:stretch>
            <a:fillRect/>
          </a:stretch>
        </p:blipFill>
        <p:spPr>
          <a:xfrm>
            <a:off x="2513662" y="864198"/>
            <a:ext cx="6810737" cy="5371970"/>
          </a:xfrm>
          <a:prstGeom prst="rect">
            <a:avLst/>
          </a:prstGeom>
        </p:spPr>
      </p:pic>
    </p:spTree>
    <p:extLst>
      <p:ext uri="{BB962C8B-B14F-4D97-AF65-F5344CB8AC3E}">
        <p14:creationId xmlns:p14="http://schemas.microsoft.com/office/powerpoint/2010/main" val="1379379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From DNA to Protein</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5" name="Online Media 4" title="From DNA to protein - 3D">
            <a:hlinkClick r:id="" action="ppaction://media"/>
            <a:extLst>
              <a:ext uri="{FF2B5EF4-FFF2-40B4-BE49-F238E27FC236}">
                <a16:creationId xmlns:a16="http://schemas.microsoft.com/office/drawing/2014/main" xmlns="" id="{0649EC2C-16E3-636A-6EFA-1700FA6AD90E}"/>
              </a:ext>
            </a:extLst>
          </p:cNvPr>
          <p:cNvPicPr>
            <a:picLocks noRot="1" noChangeAspect="1"/>
          </p:cNvPicPr>
          <p:nvPr>
            <a:videoFile r:link="rId1"/>
          </p:nvPr>
        </p:nvPicPr>
        <p:blipFill>
          <a:blip r:embed="rId5"/>
          <a:stretch>
            <a:fillRect/>
          </a:stretch>
        </p:blipFill>
        <p:spPr>
          <a:xfrm>
            <a:off x="1431868" y="914948"/>
            <a:ext cx="9236132" cy="5218414"/>
          </a:xfrm>
          <a:prstGeom prst="rect">
            <a:avLst/>
          </a:prstGeom>
        </p:spPr>
      </p:pic>
    </p:spTree>
    <p:extLst>
      <p:ext uri="{BB962C8B-B14F-4D97-AF65-F5344CB8AC3E}">
        <p14:creationId xmlns:p14="http://schemas.microsoft.com/office/powerpoint/2010/main" val="97719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Mitochondrial DNA</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21506" name="Picture 2">
            <a:extLst>
              <a:ext uri="{FF2B5EF4-FFF2-40B4-BE49-F238E27FC236}">
                <a16:creationId xmlns:a16="http://schemas.microsoft.com/office/drawing/2014/main" xmlns="" id="{18EC436B-9A13-5CA7-0EAB-D431FA032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70" y="1017169"/>
            <a:ext cx="6273796" cy="531394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78332C30-51D5-B911-4647-3381208E117C}"/>
              </a:ext>
            </a:extLst>
          </p:cNvPr>
          <p:cNvGrpSpPr/>
          <p:nvPr/>
        </p:nvGrpSpPr>
        <p:grpSpPr>
          <a:xfrm>
            <a:off x="5579999" y="1185741"/>
            <a:ext cx="6096000" cy="4681659"/>
            <a:chOff x="6096000" y="1861507"/>
            <a:chExt cx="4978656" cy="3781999"/>
          </a:xfrm>
        </p:grpSpPr>
        <p:pic>
          <p:nvPicPr>
            <p:cNvPr id="4" name="Picture 3">
              <a:extLst>
                <a:ext uri="{FF2B5EF4-FFF2-40B4-BE49-F238E27FC236}">
                  <a16:creationId xmlns:a16="http://schemas.microsoft.com/office/drawing/2014/main" xmlns="" id="{F3C32C77-8BB5-3C86-5157-5D92B69C058B}"/>
                </a:ext>
              </a:extLst>
            </p:cNvPr>
            <p:cNvPicPr>
              <a:picLocks noChangeAspect="1"/>
            </p:cNvPicPr>
            <p:nvPr/>
          </p:nvPicPr>
          <p:blipFill>
            <a:blip r:embed="rId5"/>
            <a:stretch>
              <a:fillRect/>
            </a:stretch>
          </p:blipFill>
          <p:spPr>
            <a:xfrm>
              <a:off x="6096000" y="1861507"/>
              <a:ext cx="4978656" cy="3321221"/>
            </a:xfrm>
            <a:prstGeom prst="rect">
              <a:avLst/>
            </a:prstGeom>
          </p:spPr>
        </p:pic>
        <p:pic>
          <p:nvPicPr>
            <p:cNvPr id="6" name="Picture 5">
              <a:extLst>
                <a:ext uri="{FF2B5EF4-FFF2-40B4-BE49-F238E27FC236}">
                  <a16:creationId xmlns:a16="http://schemas.microsoft.com/office/drawing/2014/main" xmlns="" id="{DD8F012E-333E-6FFA-BF4E-EB64355E89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670" t="92400" r="4215" b="618"/>
            <a:stretch/>
          </p:blipFill>
          <p:spPr>
            <a:xfrm>
              <a:off x="9525000" y="5164717"/>
              <a:ext cx="897688" cy="478789"/>
            </a:xfrm>
            <a:prstGeom prst="rect">
              <a:avLst/>
            </a:prstGeom>
          </p:spPr>
        </p:pic>
      </p:grpSp>
    </p:spTree>
    <p:extLst>
      <p:ext uri="{BB962C8B-B14F-4D97-AF65-F5344CB8AC3E}">
        <p14:creationId xmlns:p14="http://schemas.microsoft.com/office/powerpoint/2010/main" val="2604881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583C770-39D6-03DC-594F-72C917E6D8E0}"/>
              </a:ext>
            </a:extLst>
          </p:cNvPr>
          <p:cNvPicPr>
            <a:picLocks noChangeAspect="1"/>
          </p:cNvPicPr>
          <p:nvPr/>
        </p:nvPicPr>
        <p:blipFill>
          <a:blip r:embed="rId3"/>
          <a:stretch>
            <a:fillRect/>
          </a:stretch>
        </p:blipFill>
        <p:spPr>
          <a:xfrm>
            <a:off x="3136086" y="345682"/>
            <a:ext cx="6684626" cy="5991097"/>
          </a:xfrm>
          <a:prstGeom prst="rect">
            <a:avLst/>
          </a:prstGeom>
        </p:spPr>
      </p:pic>
      <p:sp>
        <p:nvSpPr>
          <p:cNvPr id="2" name="Subtitle 1"/>
          <p:cNvSpPr>
            <a:spLocks noGrp="1"/>
          </p:cNvSpPr>
          <p:nvPr>
            <p:ph type="subTitle" idx="4"/>
          </p:nvPr>
        </p:nvSpPr>
        <p:spPr>
          <a:xfrm>
            <a:off x="291818" y="275877"/>
            <a:ext cx="10606842" cy="615553"/>
          </a:xfrm>
        </p:spPr>
        <p:txBody>
          <a:bodyPr/>
          <a:lstStyle/>
          <a:p>
            <a:r>
              <a:rPr lang="en-GB" sz="4000" b="1" dirty="0"/>
              <a:t>Cell Division</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Tree>
    <p:extLst>
      <p:ext uri="{BB962C8B-B14F-4D97-AF65-F5344CB8AC3E}">
        <p14:creationId xmlns:p14="http://schemas.microsoft.com/office/powerpoint/2010/main" val="3010850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Fertilisation</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24578" name="Picture 2">
            <a:extLst>
              <a:ext uri="{FF2B5EF4-FFF2-40B4-BE49-F238E27FC236}">
                <a16:creationId xmlns:a16="http://schemas.microsoft.com/office/drawing/2014/main" xmlns="" id="{67E78B6D-E119-3939-1790-716A2973D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580" y="891430"/>
            <a:ext cx="9658839" cy="520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849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Genetic Basis of Inheritance</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25604" name="Picture 4">
            <a:extLst>
              <a:ext uri="{FF2B5EF4-FFF2-40B4-BE49-F238E27FC236}">
                <a16:creationId xmlns:a16="http://schemas.microsoft.com/office/drawing/2014/main" xmlns="" id="{861CB5D3-8A61-65D7-3365-22DC5DE19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502" y="807717"/>
            <a:ext cx="7254995" cy="544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91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6718582" cy="338554"/>
          </a:xfrm>
        </p:spPr>
        <p:txBody>
          <a:bodyPr/>
          <a:lstStyle/>
          <a:p>
            <a:r>
              <a:rPr lang="en-GB" b="1" dirty="0"/>
              <a:t>Reaction about Genetics and Genomics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2E78FC6-E9E4-6292-6C79-D7245D10E183}"/>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2052" name="Picture 4" descr="Anime Shocked Gif">
            <a:extLst>
              <a:ext uri="{FF2B5EF4-FFF2-40B4-BE49-F238E27FC236}">
                <a16:creationId xmlns:a16="http://schemas.microsoft.com/office/drawing/2014/main" xmlns="" id="{D9CEB931-2374-AD84-FC53-822D3BE13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260" y="715432"/>
            <a:ext cx="457725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ocked Gif Anime">
            <a:extLst>
              <a:ext uri="{FF2B5EF4-FFF2-40B4-BE49-F238E27FC236}">
                <a16:creationId xmlns:a16="http://schemas.microsoft.com/office/drawing/2014/main" xmlns="" id="{3ED7DCFD-6902-A4BD-BBB4-450173F55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8505" y="3603171"/>
            <a:ext cx="4571998" cy="25522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hocked Gif Anime">
            <a:extLst>
              <a:ext uri="{FF2B5EF4-FFF2-40B4-BE49-F238E27FC236}">
                <a16:creationId xmlns:a16="http://schemas.microsoft.com/office/drawing/2014/main" xmlns="" id="{6D22FA90-B658-7565-6AC6-7821309016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146" y="3603171"/>
            <a:ext cx="4571998" cy="257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974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Gene Dominance</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25602" name="Picture 2">
            <a:extLst>
              <a:ext uri="{FF2B5EF4-FFF2-40B4-BE49-F238E27FC236}">
                <a16:creationId xmlns:a16="http://schemas.microsoft.com/office/drawing/2014/main" xmlns="" id="{2C50B4CD-1E25-266B-5C1D-435441981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7" y="1117275"/>
            <a:ext cx="6089073" cy="4894753"/>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a:extLst>
              <a:ext uri="{FF2B5EF4-FFF2-40B4-BE49-F238E27FC236}">
                <a16:creationId xmlns:a16="http://schemas.microsoft.com/office/drawing/2014/main" xmlns="" id="{10A94844-6034-F09D-E908-27E4C28C8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64100"/>
            <a:ext cx="5913608" cy="475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933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Sex-Linked Inheritance</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27650" name="Picture 2">
            <a:extLst>
              <a:ext uri="{FF2B5EF4-FFF2-40B4-BE49-F238E27FC236}">
                <a16:creationId xmlns:a16="http://schemas.microsoft.com/office/drawing/2014/main" xmlns="" id="{CB5A8673-AF1E-00FE-C777-30EA9E0D7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228" y="813431"/>
            <a:ext cx="7269544" cy="545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46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3" name="Subtitle 1">
            <a:extLst>
              <a:ext uri="{FF2B5EF4-FFF2-40B4-BE49-F238E27FC236}">
                <a16:creationId xmlns:a16="http://schemas.microsoft.com/office/drawing/2014/main" xmlns="" id="{AEA6F7F8-BC69-C34C-1378-8955854DFDCF}"/>
              </a:ext>
            </a:extLst>
          </p:cNvPr>
          <p:cNvSpPr>
            <a:spLocks noGrp="1"/>
          </p:cNvSpPr>
          <p:nvPr>
            <p:ph type="subTitle" idx="4"/>
          </p:nvPr>
        </p:nvSpPr>
        <p:spPr>
          <a:xfrm>
            <a:off x="291818" y="275877"/>
            <a:ext cx="10606842" cy="615553"/>
          </a:xfrm>
        </p:spPr>
        <p:txBody>
          <a:bodyPr/>
          <a:lstStyle/>
          <a:p>
            <a:r>
              <a:rPr lang="en-GB" sz="4000" b="1" dirty="0"/>
              <a:t>Genetic Family History Assessment</a:t>
            </a:r>
          </a:p>
        </p:txBody>
      </p:sp>
      <p:pic>
        <p:nvPicPr>
          <p:cNvPr id="4" name="Picture 2">
            <a:extLst>
              <a:ext uri="{FF2B5EF4-FFF2-40B4-BE49-F238E27FC236}">
                <a16:creationId xmlns:a16="http://schemas.microsoft.com/office/drawing/2014/main" xmlns="" id="{7FE409BF-45D1-1D35-BED4-935BA0F07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908421"/>
            <a:ext cx="7162800" cy="544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2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5" name="Picture 4">
            <a:extLst>
              <a:ext uri="{FF2B5EF4-FFF2-40B4-BE49-F238E27FC236}">
                <a16:creationId xmlns:a16="http://schemas.microsoft.com/office/drawing/2014/main" xmlns="" id="{F20A0F51-15B4-FA8A-0CAA-77916C5A9B5A}"/>
              </a:ext>
            </a:extLst>
          </p:cNvPr>
          <p:cNvPicPr>
            <a:picLocks noChangeAspect="1"/>
          </p:cNvPicPr>
          <p:nvPr/>
        </p:nvPicPr>
        <p:blipFill>
          <a:blip r:embed="rId4"/>
          <a:stretch>
            <a:fillRect/>
          </a:stretch>
        </p:blipFill>
        <p:spPr>
          <a:xfrm>
            <a:off x="1894367" y="123596"/>
            <a:ext cx="8011633" cy="6201004"/>
          </a:xfrm>
          <a:prstGeom prst="rect">
            <a:avLst/>
          </a:prstGeom>
        </p:spPr>
      </p:pic>
    </p:spTree>
    <p:extLst>
      <p:ext uri="{BB962C8B-B14F-4D97-AF65-F5344CB8AC3E}">
        <p14:creationId xmlns:p14="http://schemas.microsoft.com/office/powerpoint/2010/main" val="2021862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Genetic Testing</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4" name="Picture 3">
            <a:extLst>
              <a:ext uri="{FF2B5EF4-FFF2-40B4-BE49-F238E27FC236}">
                <a16:creationId xmlns:a16="http://schemas.microsoft.com/office/drawing/2014/main" xmlns="" id="{3BB281BE-513A-FA7C-9A99-5BBD0BD43678}"/>
              </a:ext>
            </a:extLst>
          </p:cNvPr>
          <p:cNvPicPr>
            <a:picLocks noChangeAspect="1"/>
          </p:cNvPicPr>
          <p:nvPr/>
        </p:nvPicPr>
        <p:blipFill rotWithShape="1">
          <a:blip r:embed="rId4"/>
          <a:srcRect t="9914" r="50000" b="4513"/>
          <a:stretch/>
        </p:blipFill>
        <p:spPr>
          <a:xfrm>
            <a:off x="291814" y="914400"/>
            <a:ext cx="4203986" cy="2444947"/>
          </a:xfrm>
          <a:prstGeom prst="rect">
            <a:avLst/>
          </a:prstGeom>
        </p:spPr>
      </p:pic>
      <p:pic>
        <p:nvPicPr>
          <p:cNvPr id="6" name="Picture 5">
            <a:extLst>
              <a:ext uri="{FF2B5EF4-FFF2-40B4-BE49-F238E27FC236}">
                <a16:creationId xmlns:a16="http://schemas.microsoft.com/office/drawing/2014/main" xmlns="" id="{1FAE605B-984D-AD46-F40E-1C8AFD026D70}"/>
              </a:ext>
            </a:extLst>
          </p:cNvPr>
          <p:cNvPicPr>
            <a:picLocks noChangeAspect="1"/>
          </p:cNvPicPr>
          <p:nvPr/>
        </p:nvPicPr>
        <p:blipFill rotWithShape="1">
          <a:blip r:embed="rId5"/>
          <a:srcRect t="36900" r="47292" b="3764"/>
          <a:stretch/>
        </p:blipFill>
        <p:spPr>
          <a:xfrm>
            <a:off x="5029200" y="762000"/>
            <a:ext cx="6145955" cy="1710341"/>
          </a:xfrm>
          <a:prstGeom prst="rect">
            <a:avLst/>
          </a:prstGeom>
        </p:spPr>
      </p:pic>
      <p:pic>
        <p:nvPicPr>
          <p:cNvPr id="10" name="Picture 9">
            <a:extLst>
              <a:ext uri="{FF2B5EF4-FFF2-40B4-BE49-F238E27FC236}">
                <a16:creationId xmlns:a16="http://schemas.microsoft.com/office/drawing/2014/main" xmlns="" id="{62F75DD7-E7AA-BBC3-41C5-EF5E0D2B4BE9}"/>
              </a:ext>
            </a:extLst>
          </p:cNvPr>
          <p:cNvPicPr>
            <a:picLocks noChangeAspect="1"/>
          </p:cNvPicPr>
          <p:nvPr/>
        </p:nvPicPr>
        <p:blipFill rotWithShape="1">
          <a:blip r:embed="rId6"/>
          <a:srcRect t="17191" r="47524"/>
          <a:stretch/>
        </p:blipFill>
        <p:spPr>
          <a:xfrm>
            <a:off x="5106453" y="3030272"/>
            <a:ext cx="5991447" cy="2532328"/>
          </a:xfrm>
          <a:prstGeom prst="rect">
            <a:avLst/>
          </a:prstGeom>
        </p:spPr>
      </p:pic>
      <p:sp>
        <p:nvSpPr>
          <p:cNvPr id="11" name="Rectangle 10">
            <a:extLst>
              <a:ext uri="{FF2B5EF4-FFF2-40B4-BE49-F238E27FC236}">
                <a16:creationId xmlns:a16="http://schemas.microsoft.com/office/drawing/2014/main" xmlns="" id="{ECC7E0F3-2894-5490-4A99-BB85C2B331B0}"/>
              </a:ext>
            </a:extLst>
          </p:cNvPr>
          <p:cNvSpPr/>
          <p:nvPr/>
        </p:nvSpPr>
        <p:spPr>
          <a:xfrm>
            <a:off x="533400" y="3505200"/>
            <a:ext cx="3810000" cy="491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10000"/>
                  </a:schemeClr>
                </a:solidFill>
              </a:rPr>
              <a:t>Target Variant Testing</a:t>
            </a:r>
          </a:p>
        </p:txBody>
      </p:sp>
      <p:sp>
        <p:nvSpPr>
          <p:cNvPr id="12" name="Rectangle 11">
            <a:extLst>
              <a:ext uri="{FF2B5EF4-FFF2-40B4-BE49-F238E27FC236}">
                <a16:creationId xmlns:a16="http://schemas.microsoft.com/office/drawing/2014/main" xmlns="" id="{13AD729A-502D-491D-2E19-626A45260FCC}"/>
              </a:ext>
            </a:extLst>
          </p:cNvPr>
          <p:cNvSpPr/>
          <p:nvPr/>
        </p:nvSpPr>
        <p:spPr>
          <a:xfrm>
            <a:off x="6400800" y="2445693"/>
            <a:ext cx="3810000" cy="491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10000"/>
                  </a:schemeClr>
                </a:solidFill>
              </a:rPr>
              <a:t>Single Gene Testing</a:t>
            </a:r>
          </a:p>
        </p:txBody>
      </p:sp>
      <p:sp>
        <p:nvSpPr>
          <p:cNvPr id="13" name="Rectangle 12">
            <a:extLst>
              <a:ext uri="{FF2B5EF4-FFF2-40B4-BE49-F238E27FC236}">
                <a16:creationId xmlns:a16="http://schemas.microsoft.com/office/drawing/2014/main" xmlns="" id="{29CA53C9-F668-4D6A-DE5A-EFB1911C7272}"/>
              </a:ext>
            </a:extLst>
          </p:cNvPr>
          <p:cNvSpPr/>
          <p:nvPr/>
        </p:nvSpPr>
        <p:spPr>
          <a:xfrm>
            <a:off x="6400800" y="5639658"/>
            <a:ext cx="3810000" cy="491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10000"/>
                  </a:schemeClr>
                </a:solidFill>
              </a:rPr>
              <a:t>Gene Panel Testing</a:t>
            </a:r>
          </a:p>
        </p:txBody>
      </p:sp>
    </p:spTree>
    <p:extLst>
      <p:ext uri="{BB962C8B-B14F-4D97-AF65-F5344CB8AC3E}">
        <p14:creationId xmlns:p14="http://schemas.microsoft.com/office/powerpoint/2010/main" val="878923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Genetic Testing</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11" name="Rectangle 10">
            <a:extLst>
              <a:ext uri="{FF2B5EF4-FFF2-40B4-BE49-F238E27FC236}">
                <a16:creationId xmlns:a16="http://schemas.microsoft.com/office/drawing/2014/main" xmlns="" id="{ECC7E0F3-2894-5490-4A99-BB85C2B331B0}"/>
              </a:ext>
            </a:extLst>
          </p:cNvPr>
          <p:cNvSpPr/>
          <p:nvPr/>
        </p:nvSpPr>
        <p:spPr>
          <a:xfrm>
            <a:off x="533400" y="3505200"/>
            <a:ext cx="3810000" cy="491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10000"/>
                  </a:schemeClr>
                </a:solidFill>
              </a:rPr>
              <a:t>Karyotyping</a:t>
            </a:r>
          </a:p>
        </p:txBody>
      </p:sp>
      <p:sp>
        <p:nvSpPr>
          <p:cNvPr id="12" name="Rectangle 11">
            <a:extLst>
              <a:ext uri="{FF2B5EF4-FFF2-40B4-BE49-F238E27FC236}">
                <a16:creationId xmlns:a16="http://schemas.microsoft.com/office/drawing/2014/main" xmlns="" id="{13AD729A-502D-491D-2E19-626A45260FCC}"/>
              </a:ext>
            </a:extLst>
          </p:cNvPr>
          <p:cNvSpPr/>
          <p:nvPr/>
        </p:nvSpPr>
        <p:spPr>
          <a:xfrm>
            <a:off x="6400800" y="2445693"/>
            <a:ext cx="3810000" cy="491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10000"/>
                  </a:schemeClr>
                </a:solidFill>
              </a:rPr>
              <a:t>Whole Exome Sequencing</a:t>
            </a:r>
          </a:p>
        </p:txBody>
      </p:sp>
      <p:sp>
        <p:nvSpPr>
          <p:cNvPr id="13" name="Rectangle 12">
            <a:extLst>
              <a:ext uri="{FF2B5EF4-FFF2-40B4-BE49-F238E27FC236}">
                <a16:creationId xmlns:a16="http://schemas.microsoft.com/office/drawing/2014/main" xmlns="" id="{29CA53C9-F668-4D6A-DE5A-EFB1911C7272}"/>
              </a:ext>
            </a:extLst>
          </p:cNvPr>
          <p:cNvSpPr/>
          <p:nvPr/>
        </p:nvSpPr>
        <p:spPr>
          <a:xfrm>
            <a:off x="6400800" y="5639658"/>
            <a:ext cx="3810000" cy="491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10000"/>
                  </a:schemeClr>
                </a:solidFill>
              </a:rPr>
              <a:t>Whole Genome Sequencing</a:t>
            </a:r>
          </a:p>
        </p:txBody>
      </p:sp>
      <p:pic>
        <p:nvPicPr>
          <p:cNvPr id="3" name="Picture 2">
            <a:extLst>
              <a:ext uri="{FF2B5EF4-FFF2-40B4-BE49-F238E27FC236}">
                <a16:creationId xmlns:a16="http://schemas.microsoft.com/office/drawing/2014/main" xmlns="" id="{ABBDE120-EB4B-FC10-A2B7-D4AC0D9D8549}"/>
              </a:ext>
            </a:extLst>
          </p:cNvPr>
          <p:cNvPicPr>
            <a:picLocks noChangeAspect="1"/>
          </p:cNvPicPr>
          <p:nvPr/>
        </p:nvPicPr>
        <p:blipFill rotWithShape="1">
          <a:blip r:embed="rId4"/>
          <a:srcRect l="4803" t="1611" r="51808" b="63019"/>
          <a:stretch/>
        </p:blipFill>
        <p:spPr>
          <a:xfrm>
            <a:off x="609600" y="976870"/>
            <a:ext cx="3657600" cy="2422004"/>
          </a:xfrm>
          <a:prstGeom prst="rect">
            <a:avLst/>
          </a:prstGeom>
        </p:spPr>
      </p:pic>
      <p:pic>
        <p:nvPicPr>
          <p:cNvPr id="9" name="Picture 8">
            <a:extLst>
              <a:ext uri="{FF2B5EF4-FFF2-40B4-BE49-F238E27FC236}">
                <a16:creationId xmlns:a16="http://schemas.microsoft.com/office/drawing/2014/main" xmlns="" id="{87EC34D5-9E13-CA6B-1FCB-E464796B4920}"/>
              </a:ext>
            </a:extLst>
          </p:cNvPr>
          <p:cNvPicPr>
            <a:picLocks noChangeAspect="1"/>
          </p:cNvPicPr>
          <p:nvPr/>
        </p:nvPicPr>
        <p:blipFill rotWithShape="1">
          <a:blip r:embed="rId5"/>
          <a:srcRect t="24568" r="46758" b="6555"/>
          <a:stretch/>
        </p:blipFill>
        <p:spPr>
          <a:xfrm>
            <a:off x="5599154" y="314917"/>
            <a:ext cx="5006044" cy="2053718"/>
          </a:xfrm>
          <a:prstGeom prst="rect">
            <a:avLst/>
          </a:prstGeom>
        </p:spPr>
      </p:pic>
      <p:pic>
        <p:nvPicPr>
          <p:cNvPr id="15" name="Picture 14">
            <a:extLst>
              <a:ext uri="{FF2B5EF4-FFF2-40B4-BE49-F238E27FC236}">
                <a16:creationId xmlns:a16="http://schemas.microsoft.com/office/drawing/2014/main" xmlns="" id="{E3070D0C-DEFC-D3AC-567B-331CCAE75F36}"/>
              </a:ext>
            </a:extLst>
          </p:cNvPr>
          <p:cNvPicPr>
            <a:picLocks noChangeAspect="1"/>
          </p:cNvPicPr>
          <p:nvPr/>
        </p:nvPicPr>
        <p:blipFill rotWithShape="1">
          <a:blip r:embed="rId6"/>
          <a:srcRect l="1618" t="25877" r="47376" b="10836"/>
          <a:stretch/>
        </p:blipFill>
        <p:spPr>
          <a:xfrm>
            <a:off x="5905500" y="3330691"/>
            <a:ext cx="4800600" cy="2067947"/>
          </a:xfrm>
          <a:prstGeom prst="rect">
            <a:avLst/>
          </a:prstGeom>
        </p:spPr>
      </p:pic>
    </p:spTree>
    <p:extLst>
      <p:ext uri="{BB962C8B-B14F-4D97-AF65-F5344CB8AC3E}">
        <p14:creationId xmlns:p14="http://schemas.microsoft.com/office/powerpoint/2010/main" val="4250864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Impacts of genetic testing to the patient</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graphicFrame>
        <p:nvGraphicFramePr>
          <p:cNvPr id="5" name="Diagram 4">
            <a:extLst>
              <a:ext uri="{FF2B5EF4-FFF2-40B4-BE49-F238E27FC236}">
                <a16:creationId xmlns:a16="http://schemas.microsoft.com/office/drawing/2014/main" xmlns="" id="{B4B5DB0B-E952-58F4-9C53-2DD4AE771B4D}"/>
              </a:ext>
            </a:extLst>
          </p:cNvPr>
          <p:cNvGraphicFramePr/>
          <p:nvPr>
            <p:extLst>
              <p:ext uri="{D42A27DB-BD31-4B8C-83A1-F6EECF244321}">
                <p14:modId xmlns:p14="http://schemas.microsoft.com/office/powerpoint/2010/main" val="2573437855"/>
              </p:ext>
            </p:extLst>
          </p:nvPr>
        </p:nvGraphicFramePr>
        <p:xfrm>
          <a:off x="1995377" y="98213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87960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The role of nurses in genetics and genomics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3" name="Picture 2" descr="Diagram&#10;&#10;Description automatically generated">
            <a:extLst>
              <a:ext uri="{FF2B5EF4-FFF2-40B4-BE49-F238E27FC236}">
                <a16:creationId xmlns:a16="http://schemas.microsoft.com/office/drawing/2014/main" xmlns="" id="{7F8AE238-303B-3750-5AB2-B73399EDA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633" y="891430"/>
            <a:ext cx="5634567" cy="5450649"/>
          </a:xfrm>
          <a:prstGeom prst="rect">
            <a:avLst/>
          </a:prstGeom>
        </p:spPr>
      </p:pic>
    </p:spTree>
    <p:extLst>
      <p:ext uri="{BB962C8B-B14F-4D97-AF65-F5344CB8AC3E}">
        <p14:creationId xmlns:p14="http://schemas.microsoft.com/office/powerpoint/2010/main" val="2513701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4" name="Subtitle 1">
            <a:extLst>
              <a:ext uri="{FF2B5EF4-FFF2-40B4-BE49-F238E27FC236}">
                <a16:creationId xmlns:a16="http://schemas.microsoft.com/office/drawing/2014/main" xmlns="" id="{F3A148CC-C7A0-5BD9-FA96-E6270F17CCDA}"/>
              </a:ext>
            </a:extLst>
          </p:cNvPr>
          <p:cNvSpPr txBox="1">
            <a:spLocks/>
          </p:cNvSpPr>
          <p:nvPr/>
        </p:nvSpPr>
        <p:spPr>
          <a:xfrm>
            <a:off x="291818" y="275877"/>
            <a:ext cx="6718582" cy="338554"/>
          </a:xfrm>
          <a:prstGeom prst="rect">
            <a:avLst/>
          </a:prstGeom>
        </p:spPr>
        <p:txBody>
          <a:bodyPr wrap="square" lIns="0" tIns="0" rIns="0" bIns="0">
            <a:spAutoFit/>
          </a:bodyPr>
          <a:lstStyle>
            <a:lvl1pPr marL="0">
              <a:defRPr kumimoji="0" lang="en-GB" sz="2200" b="0" i="0" u="none" strike="noStrike" kern="0" cap="none" spc="-30" normalizeH="0" baseline="0" noProof="0" dirty="0" smtClean="0">
                <a:ln>
                  <a:noFill/>
                </a:ln>
                <a:solidFill>
                  <a:srgbClr val="00A499"/>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b="1"/>
              <a:t>A day in the life of a</a:t>
            </a:r>
          </a:p>
        </p:txBody>
      </p:sp>
      <p:sp>
        <p:nvSpPr>
          <p:cNvPr id="5" name="Subtitle 1">
            <a:extLst>
              <a:ext uri="{FF2B5EF4-FFF2-40B4-BE49-F238E27FC236}">
                <a16:creationId xmlns:a16="http://schemas.microsoft.com/office/drawing/2014/main" xmlns="" id="{B866FF75-FC86-7FDD-C005-D04597BD2FF4}"/>
              </a:ext>
            </a:extLst>
          </p:cNvPr>
          <p:cNvSpPr txBox="1">
            <a:spLocks/>
          </p:cNvSpPr>
          <p:nvPr/>
        </p:nvSpPr>
        <p:spPr>
          <a:xfrm>
            <a:off x="457200" y="685800"/>
            <a:ext cx="4800600" cy="923330"/>
          </a:xfrm>
          <a:prstGeom prst="rect">
            <a:avLst/>
          </a:prstGeom>
        </p:spPr>
        <p:txBody>
          <a:bodyPr wrap="square" lIns="0" tIns="0" rIns="0" bIns="0">
            <a:spAutoFit/>
          </a:bodyPr>
          <a:lstStyle>
            <a:lvl1pPr marL="0">
              <a:defRPr kumimoji="0" lang="en-GB" sz="2200" b="0" i="0" u="none" strike="noStrike" kern="0" cap="none" spc="-30" normalizeH="0" baseline="0" noProof="0" dirty="0" smtClean="0">
                <a:ln>
                  <a:noFill/>
                </a:ln>
                <a:solidFill>
                  <a:srgbClr val="00A499"/>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3000" b="1" dirty="0">
                <a:solidFill>
                  <a:schemeClr val="bg1">
                    <a:lumMod val="50000"/>
                  </a:schemeClr>
                </a:solidFill>
              </a:rPr>
              <a:t>Genetics Clinical Nurse Specialist</a:t>
            </a:r>
          </a:p>
        </p:txBody>
      </p:sp>
      <p:grpSp>
        <p:nvGrpSpPr>
          <p:cNvPr id="6" name="Group 5">
            <a:extLst>
              <a:ext uri="{FF2B5EF4-FFF2-40B4-BE49-F238E27FC236}">
                <a16:creationId xmlns:a16="http://schemas.microsoft.com/office/drawing/2014/main" xmlns="" id="{7F26249C-A7FD-742D-F99B-FD5D986E9CDE}"/>
              </a:ext>
            </a:extLst>
          </p:cNvPr>
          <p:cNvGrpSpPr/>
          <p:nvPr/>
        </p:nvGrpSpPr>
        <p:grpSpPr>
          <a:xfrm>
            <a:off x="4876801" y="3124200"/>
            <a:ext cx="7086600" cy="3203618"/>
            <a:chOff x="5168493" y="2411764"/>
            <a:chExt cx="6109107" cy="3925015"/>
          </a:xfrm>
        </p:grpSpPr>
        <p:sp>
          <p:nvSpPr>
            <p:cNvPr id="9" name="Text Placeholder 6">
              <a:extLst>
                <a:ext uri="{FF2B5EF4-FFF2-40B4-BE49-F238E27FC236}">
                  <a16:creationId xmlns:a16="http://schemas.microsoft.com/office/drawing/2014/main" xmlns="" id="{0B99E76B-D01B-F06D-1ED1-A97B46253D9A}"/>
                </a:ext>
              </a:extLst>
            </p:cNvPr>
            <p:cNvSpPr txBox="1">
              <a:spLocks/>
            </p:cNvSpPr>
            <p:nvPr/>
          </p:nvSpPr>
          <p:spPr>
            <a:xfrm>
              <a:off x="5168493" y="2411764"/>
              <a:ext cx="6109107" cy="327150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800" b="0" i="1" dirty="0">
                  <a:solidFill>
                    <a:srgbClr val="333333"/>
                  </a:solidFill>
                  <a:effectLst/>
                </a:rPr>
                <a:t>“A genetics nurse is a licensed professional nurse with special education and training in genetics. Genetics nurses help people at risk for or affected by diseases with a genetic component to achieve and maintain health. “</a:t>
              </a:r>
            </a:p>
            <a:p>
              <a:endParaRPr lang="en-GB" kern="0" dirty="0">
                <a:solidFill>
                  <a:sysClr val="windowText" lastClr="000000"/>
                </a:solidFill>
              </a:endParaRPr>
            </a:p>
          </p:txBody>
        </p:sp>
        <p:pic>
          <p:nvPicPr>
            <p:cNvPr id="10" name="Picture 9">
              <a:extLst>
                <a:ext uri="{FF2B5EF4-FFF2-40B4-BE49-F238E27FC236}">
                  <a16:creationId xmlns:a16="http://schemas.microsoft.com/office/drawing/2014/main" xmlns="" id="{543B8892-70C9-BC9D-783B-73A12D0E253E}"/>
                </a:ext>
              </a:extLst>
            </p:cNvPr>
            <p:cNvPicPr>
              <a:picLocks noChangeAspect="1"/>
            </p:cNvPicPr>
            <p:nvPr/>
          </p:nvPicPr>
          <p:blipFill>
            <a:blip r:embed="rId4"/>
            <a:stretch>
              <a:fillRect/>
            </a:stretch>
          </p:blipFill>
          <p:spPr>
            <a:xfrm>
              <a:off x="8870658" y="5123114"/>
              <a:ext cx="2337253" cy="1213665"/>
            </a:xfrm>
            <a:prstGeom prst="rect">
              <a:avLst/>
            </a:prstGeom>
          </p:spPr>
        </p:pic>
      </p:grpSp>
      <p:pic>
        <p:nvPicPr>
          <p:cNvPr id="11" name="Picture 2" descr="Male Nurse In Blue Medical Robe With A Stethoscope Stock Illustration -  Download Image Now - iStock">
            <a:extLst>
              <a:ext uri="{FF2B5EF4-FFF2-40B4-BE49-F238E27FC236}">
                <a16:creationId xmlns:a16="http://schemas.microsoft.com/office/drawing/2014/main" xmlns="" id="{3BDA4625-6663-1DF3-8C5D-DDC04B2C28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308" t="7692" r="17307"/>
          <a:stretch/>
        </p:blipFill>
        <p:spPr bwMode="auto">
          <a:xfrm>
            <a:off x="1253417" y="1676400"/>
            <a:ext cx="3242383" cy="45774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portance of Research into Rare Disease">
            <a:extLst>
              <a:ext uri="{FF2B5EF4-FFF2-40B4-BE49-F238E27FC236}">
                <a16:creationId xmlns:a16="http://schemas.microsoft.com/office/drawing/2014/main" xmlns="" id="{80919519-EB89-D907-182F-6B5C83E5732B}"/>
              </a:ext>
            </a:extLst>
          </p:cNvPr>
          <p:cNvPicPr/>
          <p:nvPr/>
        </p:nvPicPr>
        <p:blipFill rotWithShape="1">
          <a:blip r:embed="rId6" cstate="print">
            <a:extLst>
              <a:ext uri="{28A0092B-C50C-407E-A947-70E740481C1C}">
                <a14:useLocalDpi xmlns:a14="http://schemas.microsoft.com/office/drawing/2010/main" val="0"/>
              </a:ext>
            </a:extLst>
          </a:blip>
          <a:srcRect l="8085" t="13918" r="7851" b="12673"/>
          <a:stretch/>
        </p:blipFill>
        <p:spPr bwMode="auto">
          <a:xfrm>
            <a:off x="5638333" y="152400"/>
            <a:ext cx="5639267" cy="3002896"/>
          </a:xfrm>
          <a:prstGeom prst="rect">
            <a:avLst/>
          </a:prstGeom>
          <a:noFill/>
          <a:ln>
            <a:noFill/>
          </a:ln>
        </p:spPr>
      </p:pic>
    </p:spTree>
    <p:extLst>
      <p:ext uri="{BB962C8B-B14F-4D97-AF65-F5344CB8AC3E}">
        <p14:creationId xmlns:p14="http://schemas.microsoft.com/office/powerpoint/2010/main" val="3486161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4" name="Subtitle 1">
            <a:extLst>
              <a:ext uri="{FF2B5EF4-FFF2-40B4-BE49-F238E27FC236}">
                <a16:creationId xmlns:a16="http://schemas.microsoft.com/office/drawing/2014/main" xmlns="" id="{F3A148CC-C7A0-5BD9-FA96-E6270F17CCDA}"/>
              </a:ext>
            </a:extLst>
          </p:cNvPr>
          <p:cNvSpPr txBox="1">
            <a:spLocks/>
          </p:cNvSpPr>
          <p:nvPr/>
        </p:nvSpPr>
        <p:spPr>
          <a:xfrm>
            <a:off x="291818" y="275877"/>
            <a:ext cx="6718582" cy="338554"/>
          </a:xfrm>
          <a:prstGeom prst="rect">
            <a:avLst/>
          </a:prstGeom>
        </p:spPr>
        <p:txBody>
          <a:bodyPr wrap="square" lIns="0" tIns="0" rIns="0" bIns="0">
            <a:spAutoFit/>
          </a:bodyPr>
          <a:lstStyle>
            <a:lvl1pPr marL="0">
              <a:defRPr kumimoji="0" lang="en-GB" sz="2200" b="0" i="0" u="none" strike="noStrike" kern="0" cap="none" spc="-30" normalizeH="0" baseline="0" noProof="0" dirty="0" smtClean="0">
                <a:ln>
                  <a:noFill/>
                </a:ln>
                <a:solidFill>
                  <a:srgbClr val="00A499"/>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b="1" dirty="0"/>
              <a:t>Transforming Healthcare Outcomes</a:t>
            </a:r>
          </a:p>
        </p:txBody>
      </p:sp>
      <p:graphicFrame>
        <p:nvGraphicFramePr>
          <p:cNvPr id="14" name="Diagram 13">
            <a:extLst>
              <a:ext uri="{FF2B5EF4-FFF2-40B4-BE49-F238E27FC236}">
                <a16:creationId xmlns:a16="http://schemas.microsoft.com/office/drawing/2014/main" xmlns="" id="{2489F3E8-12EE-3AE6-3952-623075683A92}"/>
              </a:ext>
            </a:extLst>
          </p:cNvPr>
          <p:cNvGraphicFramePr/>
          <p:nvPr>
            <p:extLst>
              <p:ext uri="{D42A27DB-BD31-4B8C-83A1-F6EECF244321}">
                <p14:modId xmlns:p14="http://schemas.microsoft.com/office/powerpoint/2010/main" val="1157294018"/>
              </p:ext>
            </p:extLst>
          </p:nvPr>
        </p:nvGraphicFramePr>
        <p:xfrm>
          <a:off x="2032000" y="491066"/>
          <a:ext cx="8178800" cy="6138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3315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6718582" cy="615553"/>
          </a:xfrm>
        </p:spPr>
        <p:txBody>
          <a:bodyPr/>
          <a:lstStyle/>
          <a:p>
            <a:r>
              <a:rPr lang="en-GB" sz="4000" b="1" dirty="0"/>
              <a:t>Learning Outcomes</a:t>
            </a:r>
          </a:p>
        </p:txBody>
      </p:sp>
      <p:sp>
        <p:nvSpPr>
          <p:cNvPr id="16" name="Text Placeholder 15"/>
          <p:cNvSpPr>
            <a:spLocks noGrp="1"/>
          </p:cNvSpPr>
          <p:nvPr>
            <p:ph type="body" sz="quarter" idx="15"/>
          </p:nvPr>
        </p:nvSpPr>
        <p:spPr/>
        <p:txBody>
          <a:bodyPr/>
          <a:lstStyle/>
          <a:p>
            <a:r>
              <a:rPr lang="en-GB" dirty="0"/>
              <a:t>Fundamentals of Genetics and Genomics (Genomics Nursing)</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sp>
        <p:nvSpPr>
          <p:cNvPr id="6" name="Text Placeholder 2"/>
          <p:cNvSpPr>
            <a:spLocks noGrp="1"/>
          </p:cNvSpPr>
          <p:nvPr/>
        </p:nvSpPr>
        <p:spPr>
          <a:xfrm>
            <a:off x="304800" y="1371600"/>
            <a:ext cx="5754050" cy="4145178"/>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400" dirty="0">
                <a:latin typeface="+mn-lt"/>
              </a:rPr>
              <a:t>Gain an understanding of the basics of genetics and genomics</a:t>
            </a:r>
          </a:p>
          <a:p>
            <a:r>
              <a:rPr lang="en-GB" sz="2400" dirty="0">
                <a:latin typeface="+mn-lt"/>
              </a:rPr>
              <a:t>Identify the processes involved in cell division and protein synthesis.</a:t>
            </a:r>
          </a:p>
          <a:p>
            <a:r>
              <a:rPr lang="en-GB" sz="2400" dirty="0">
                <a:latin typeface="+mn-lt"/>
              </a:rPr>
              <a:t>Explore the impact of genetics and genomics in providing healthcare.</a:t>
            </a:r>
          </a:p>
          <a:p>
            <a:r>
              <a:rPr lang="en-GB" sz="2400" dirty="0">
                <a:latin typeface="+mn-lt"/>
              </a:rPr>
              <a:t>The role of nurses in the genomic medicine era.</a:t>
            </a:r>
          </a:p>
        </p:txBody>
      </p:sp>
      <p:pic>
        <p:nvPicPr>
          <p:cNvPr id="8" name="Picture 7">
            <a:extLst>
              <a:ext uri="{FF2B5EF4-FFF2-40B4-BE49-F238E27FC236}">
                <a16:creationId xmlns:a16="http://schemas.microsoft.com/office/drawing/2014/main" xmlns="" id="{B62AAEC7-2F8C-4851-84B1-9C9D09379A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pic>
        <p:nvPicPr>
          <p:cNvPr id="3" name="Picture 4" descr="Image result for genetics nurse gif">
            <a:extLst>
              <a:ext uri="{FF2B5EF4-FFF2-40B4-BE49-F238E27FC236}">
                <a16:creationId xmlns:a16="http://schemas.microsoft.com/office/drawing/2014/main" xmlns="" id="{0275A457-89E4-14AA-88BF-E696D20BA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373879"/>
            <a:ext cx="5830249"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506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1143000" y="3121223"/>
            <a:ext cx="10606842" cy="615553"/>
          </a:xfrm>
        </p:spPr>
        <p:txBody>
          <a:bodyPr/>
          <a:lstStyle/>
          <a:p>
            <a:pPr algn="ctr"/>
            <a:r>
              <a:rPr lang="en-GB" sz="4000" b="1" dirty="0"/>
              <a:t>Case Study</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Tree>
    <p:extLst>
      <p:ext uri="{BB962C8B-B14F-4D97-AF65-F5344CB8AC3E}">
        <p14:creationId xmlns:p14="http://schemas.microsoft.com/office/powerpoint/2010/main" val="4290421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Case Study 1 &amp; Ethical Considerations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4" name="Text Placeholder 2">
            <a:extLst>
              <a:ext uri="{FF2B5EF4-FFF2-40B4-BE49-F238E27FC236}">
                <a16:creationId xmlns:a16="http://schemas.microsoft.com/office/drawing/2014/main" xmlns="" id="{D5F7CB98-2A07-9FF7-C88B-CFFFC0527A92}"/>
              </a:ext>
            </a:extLst>
          </p:cNvPr>
          <p:cNvSpPr>
            <a:spLocks noGrp="1"/>
          </p:cNvSpPr>
          <p:nvPr/>
        </p:nvSpPr>
        <p:spPr>
          <a:xfrm>
            <a:off x="304799" y="1371600"/>
            <a:ext cx="11353801" cy="4661550"/>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dirty="0">
                <a:solidFill>
                  <a:schemeClr val="tx1"/>
                </a:solidFill>
                <a:latin typeface="+mn-lt"/>
              </a:rPr>
              <a:t>20 y/o male</a:t>
            </a:r>
          </a:p>
          <a:p>
            <a:r>
              <a:rPr lang="en-GB" sz="2000" dirty="0">
                <a:solidFill>
                  <a:schemeClr val="tx1"/>
                </a:solidFill>
                <a:latin typeface="+mn-lt"/>
              </a:rPr>
              <a:t>Background: drug-refractory progressive myoclonic epilepsy</a:t>
            </a:r>
          </a:p>
          <a:p>
            <a:r>
              <a:rPr lang="en-GB" sz="2000" dirty="0" err="1">
                <a:solidFill>
                  <a:schemeClr val="tx1"/>
                </a:solidFill>
                <a:latin typeface="+mn-lt"/>
              </a:rPr>
              <a:t>EarlyHx</a:t>
            </a:r>
            <a:r>
              <a:rPr lang="en-GB" sz="2000" dirty="0">
                <a:solidFill>
                  <a:schemeClr val="tx1"/>
                </a:solidFill>
                <a:latin typeface="+mn-lt"/>
              </a:rPr>
              <a:t>: NSD. Unremarkable. Milestones fine. First fit at 12 y/o. Presented with transient blindness and fragmentary myoclonus.</a:t>
            </a:r>
          </a:p>
          <a:p>
            <a:r>
              <a:rPr lang="en-GB" sz="2000" b="0" i="0" u="none" strike="noStrike" dirty="0">
                <a:solidFill>
                  <a:schemeClr val="tx1"/>
                </a:solidFill>
                <a:effectLst/>
                <a:highlight>
                  <a:srgbClr val="FFFFFF"/>
                </a:highlight>
                <a:latin typeface="+mn-lt"/>
              </a:rPr>
              <a:t>EEG: </a:t>
            </a:r>
            <a:r>
              <a:rPr lang="en-GB" sz="2000" dirty="0">
                <a:solidFill>
                  <a:schemeClr val="tx1"/>
                </a:solidFill>
                <a:highlight>
                  <a:srgbClr val="FFFFFF"/>
                </a:highlight>
                <a:latin typeface="+mn-lt"/>
              </a:rPr>
              <a:t>focal occipital seizures. </a:t>
            </a:r>
            <a:endParaRPr lang="en-GB" sz="2000" dirty="0">
              <a:solidFill>
                <a:schemeClr val="tx1"/>
              </a:solidFill>
              <a:latin typeface="+mn-lt"/>
            </a:endParaRPr>
          </a:p>
          <a:p>
            <a:r>
              <a:rPr lang="en-GB" sz="2000" dirty="0">
                <a:solidFill>
                  <a:schemeClr val="tx1"/>
                </a:solidFill>
                <a:latin typeface="+mn-lt"/>
              </a:rPr>
              <a:t>Developed dysarthria and ataxia at 15 y/o. Emotional lability and several episodes of confusion reported by parents.</a:t>
            </a:r>
          </a:p>
          <a:p>
            <a:r>
              <a:rPr lang="en-GB" sz="2000" dirty="0">
                <a:solidFill>
                  <a:schemeClr val="tx1"/>
                </a:solidFill>
                <a:latin typeface="+mn-lt"/>
              </a:rPr>
              <a:t>Generalised TCS at 17 y/o. </a:t>
            </a:r>
          </a:p>
          <a:p>
            <a:r>
              <a:rPr lang="en-GB" sz="2000" dirty="0">
                <a:solidFill>
                  <a:schemeClr val="tx1"/>
                </a:solidFill>
                <a:latin typeface="+mn-lt"/>
              </a:rPr>
              <a:t>Present: admitted to </a:t>
            </a:r>
            <a:r>
              <a:rPr lang="en-GB" sz="2000" dirty="0" err="1">
                <a:solidFill>
                  <a:schemeClr val="tx1"/>
                </a:solidFill>
                <a:latin typeface="+mn-lt"/>
              </a:rPr>
              <a:t>neuroICU</a:t>
            </a:r>
            <a:r>
              <a:rPr lang="en-GB" sz="2000" dirty="0">
                <a:solidFill>
                  <a:schemeClr val="tx1"/>
                </a:solidFill>
                <a:latin typeface="+mn-lt"/>
              </a:rPr>
              <a:t> due to status epilepticus.</a:t>
            </a:r>
          </a:p>
        </p:txBody>
      </p:sp>
    </p:spTree>
    <p:extLst>
      <p:ext uri="{BB962C8B-B14F-4D97-AF65-F5344CB8AC3E}">
        <p14:creationId xmlns:p14="http://schemas.microsoft.com/office/powerpoint/2010/main" val="2323990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Case Study 1 &amp; Ethical Considerations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4" name="Text Placeholder 2">
            <a:extLst>
              <a:ext uri="{FF2B5EF4-FFF2-40B4-BE49-F238E27FC236}">
                <a16:creationId xmlns:a16="http://schemas.microsoft.com/office/drawing/2014/main" xmlns="" id="{D5F7CB98-2A07-9FF7-C88B-CFFFC0527A92}"/>
              </a:ext>
            </a:extLst>
          </p:cNvPr>
          <p:cNvSpPr>
            <a:spLocks noGrp="1"/>
          </p:cNvSpPr>
          <p:nvPr/>
        </p:nvSpPr>
        <p:spPr>
          <a:xfrm>
            <a:off x="304799" y="1371600"/>
            <a:ext cx="11353801" cy="4661550"/>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dirty="0" err="1">
                <a:solidFill>
                  <a:schemeClr val="tx1"/>
                </a:solidFill>
                <a:latin typeface="+mn-lt"/>
              </a:rPr>
              <a:t>PsychosocialHx</a:t>
            </a:r>
            <a:r>
              <a:rPr lang="en-GB" sz="2000" dirty="0">
                <a:solidFill>
                  <a:schemeClr val="tx1"/>
                </a:solidFill>
                <a:latin typeface="+mn-lt"/>
              </a:rPr>
              <a:t>: Lives with parents and 3 brothers.</a:t>
            </a:r>
          </a:p>
          <a:p>
            <a:r>
              <a:rPr lang="en-GB" sz="2000" dirty="0" err="1">
                <a:solidFill>
                  <a:schemeClr val="tx1"/>
                </a:solidFill>
                <a:latin typeface="+mn-lt"/>
              </a:rPr>
              <a:t>FamilyHx</a:t>
            </a:r>
            <a:r>
              <a:rPr lang="en-GB" sz="2000" dirty="0">
                <a:solidFill>
                  <a:schemeClr val="tx1"/>
                </a:solidFill>
                <a:latin typeface="+mn-lt"/>
              </a:rPr>
              <a:t>: </a:t>
            </a:r>
          </a:p>
        </p:txBody>
      </p:sp>
      <p:pic>
        <p:nvPicPr>
          <p:cNvPr id="6" name="Picture 5" descr="A screenshot of a computer screen&#10;&#10;Description automatically generated">
            <a:extLst>
              <a:ext uri="{FF2B5EF4-FFF2-40B4-BE49-F238E27FC236}">
                <a16:creationId xmlns:a16="http://schemas.microsoft.com/office/drawing/2014/main" xmlns="" id="{CB3D40B9-B644-41B1-07DA-EABB7350D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1681897"/>
            <a:ext cx="6209270" cy="4900226"/>
          </a:xfrm>
          <a:prstGeom prst="rect">
            <a:avLst/>
          </a:prstGeom>
        </p:spPr>
      </p:pic>
    </p:spTree>
    <p:extLst>
      <p:ext uri="{BB962C8B-B14F-4D97-AF65-F5344CB8AC3E}">
        <p14:creationId xmlns:p14="http://schemas.microsoft.com/office/powerpoint/2010/main" val="511944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Case Study 1 &amp; Ethical Considerations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3" name="Text Placeholder 2">
            <a:extLst>
              <a:ext uri="{FF2B5EF4-FFF2-40B4-BE49-F238E27FC236}">
                <a16:creationId xmlns:a16="http://schemas.microsoft.com/office/drawing/2014/main" xmlns="" id="{34AC8B12-2193-5824-9E8F-C7D07DDBDFA7}"/>
              </a:ext>
            </a:extLst>
          </p:cNvPr>
          <p:cNvSpPr>
            <a:spLocks noGrp="1"/>
          </p:cNvSpPr>
          <p:nvPr/>
        </p:nvSpPr>
        <p:spPr>
          <a:xfrm>
            <a:off x="304799" y="1371600"/>
            <a:ext cx="5791201" cy="4661550"/>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dirty="0">
                <a:solidFill>
                  <a:schemeClr val="tx1"/>
                </a:solidFill>
                <a:latin typeface="+mn-lt"/>
              </a:rPr>
              <a:t>Seen by the CNS &amp; clinical geneticist. Genetic testing offered to proband and parents to investigate for syndromic epilepsy under R14.</a:t>
            </a:r>
          </a:p>
          <a:p>
            <a:r>
              <a:rPr lang="en-GB" sz="2000" dirty="0">
                <a:solidFill>
                  <a:schemeClr val="tx1"/>
                </a:solidFill>
                <a:latin typeface="+mn-lt"/>
              </a:rPr>
              <a:t>Genetics report came back with homozygous biallelic single nucleotide </a:t>
            </a:r>
            <a:r>
              <a:rPr lang="en-GB" sz="2000" b="0" i="0" u="none" strike="noStrike" dirty="0">
                <a:solidFill>
                  <a:schemeClr val="tx1"/>
                </a:solidFill>
                <a:effectLst/>
                <a:highlight>
                  <a:srgbClr val="FFFFFF"/>
                </a:highlight>
                <a:latin typeface="+mn-lt"/>
              </a:rPr>
              <a:t>nonsense pathogenic variant</a:t>
            </a:r>
            <a:r>
              <a:rPr lang="en-GB" sz="2000" dirty="0">
                <a:solidFill>
                  <a:schemeClr val="tx1"/>
                </a:solidFill>
                <a:latin typeface="+mn-lt"/>
              </a:rPr>
              <a:t> </a:t>
            </a:r>
            <a:r>
              <a:rPr lang="en-GB" sz="2000" b="0" i="0" u="none" strike="noStrike" dirty="0">
                <a:solidFill>
                  <a:schemeClr val="tx1"/>
                </a:solidFill>
                <a:effectLst/>
                <a:highlight>
                  <a:srgbClr val="FFFFFF"/>
                </a:highlight>
                <a:latin typeface="+mn-lt"/>
              </a:rPr>
              <a:t>c.861G&gt;A (p.Trp287Ter) </a:t>
            </a:r>
            <a:r>
              <a:rPr lang="en-GB" sz="2000" dirty="0">
                <a:solidFill>
                  <a:schemeClr val="tx1"/>
                </a:solidFill>
                <a:latin typeface="+mn-lt"/>
              </a:rPr>
              <a:t>in the </a:t>
            </a:r>
            <a:r>
              <a:rPr lang="en-GB" sz="2000" i="1" dirty="0">
                <a:solidFill>
                  <a:schemeClr val="tx1"/>
                </a:solidFill>
                <a:latin typeface="+mn-lt"/>
              </a:rPr>
              <a:t>EPM2A</a:t>
            </a:r>
            <a:r>
              <a:rPr lang="en-GB" sz="2000" dirty="0">
                <a:solidFill>
                  <a:schemeClr val="tx1"/>
                </a:solidFill>
                <a:latin typeface="+mn-lt"/>
              </a:rPr>
              <a:t> gene.</a:t>
            </a:r>
          </a:p>
          <a:p>
            <a:r>
              <a:rPr lang="en-GB" sz="2000" dirty="0">
                <a:solidFill>
                  <a:schemeClr val="tx1"/>
                </a:solidFill>
                <a:latin typeface="+mn-lt"/>
              </a:rPr>
              <a:t>Confirms Lafora disease.</a:t>
            </a:r>
          </a:p>
          <a:p>
            <a:endParaRPr lang="en-GB" sz="2000" dirty="0">
              <a:solidFill>
                <a:schemeClr val="tx1"/>
              </a:solidFill>
              <a:latin typeface="+mn-lt"/>
            </a:endParaRPr>
          </a:p>
          <a:p>
            <a:endParaRPr lang="en-GB" sz="2000" dirty="0">
              <a:solidFill>
                <a:schemeClr val="tx1"/>
              </a:solidFill>
              <a:latin typeface="+mn-lt"/>
            </a:endParaRPr>
          </a:p>
        </p:txBody>
      </p:sp>
      <p:pic>
        <p:nvPicPr>
          <p:cNvPr id="4" name="Picture 2" descr="Mendelian | Finding undiagnosed patients early | mendelian.co">
            <a:extLst>
              <a:ext uri="{FF2B5EF4-FFF2-40B4-BE49-F238E27FC236}">
                <a16:creationId xmlns:a16="http://schemas.microsoft.com/office/drawing/2014/main" xmlns="" id="{A526EA89-CAA5-AE4E-BECD-942313B826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2"/>
          <a:stretch/>
        </p:blipFill>
        <p:spPr bwMode="auto">
          <a:xfrm>
            <a:off x="6248400" y="1219200"/>
            <a:ext cx="540389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07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Case Study 1 &amp; Ethical Considerations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3" name="Text Placeholder 2">
            <a:extLst>
              <a:ext uri="{FF2B5EF4-FFF2-40B4-BE49-F238E27FC236}">
                <a16:creationId xmlns:a16="http://schemas.microsoft.com/office/drawing/2014/main" xmlns="" id="{34AC8B12-2193-5824-9E8F-C7D07DDBDFA7}"/>
              </a:ext>
            </a:extLst>
          </p:cNvPr>
          <p:cNvSpPr>
            <a:spLocks noGrp="1"/>
          </p:cNvSpPr>
          <p:nvPr/>
        </p:nvSpPr>
        <p:spPr>
          <a:xfrm>
            <a:off x="304799" y="1371600"/>
            <a:ext cx="4800601" cy="4661550"/>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indent="0">
              <a:buNone/>
            </a:pPr>
            <a:r>
              <a:rPr lang="en-GB" sz="2000" dirty="0">
                <a:solidFill>
                  <a:schemeClr val="tx1"/>
                </a:solidFill>
                <a:latin typeface="+mn-lt"/>
              </a:rPr>
              <a:t>Genetic Counselling:</a:t>
            </a:r>
          </a:p>
          <a:p>
            <a:pPr marL="469900" indent="-457200">
              <a:buAutoNum type="arabicPeriod"/>
            </a:pPr>
            <a:r>
              <a:rPr lang="en-GB" sz="2000" dirty="0">
                <a:solidFill>
                  <a:schemeClr val="tx1"/>
                </a:solidFill>
                <a:latin typeface="+mn-lt"/>
              </a:rPr>
              <a:t>Mode of Inheritance: Autosomal recessive.</a:t>
            </a:r>
          </a:p>
          <a:p>
            <a:pPr marL="469900" indent="-457200">
              <a:buAutoNum type="arabicPeriod"/>
            </a:pPr>
            <a:r>
              <a:rPr lang="en-GB" sz="2000" dirty="0">
                <a:solidFill>
                  <a:schemeClr val="tx1"/>
                </a:solidFill>
                <a:latin typeface="+mn-lt"/>
              </a:rPr>
              <a:t>Carriers are asymptomatic &amp; not at risk of developing the disorder.</a:t>
            </a:r>
          </a:p>
          <a:p>
            <a:pPr marL="469900" indent="-457200">
              <a:buAutoNum type="arabicPeriod"/>
            </a:pPr>
            <a:r>
              <a:rPr lang="en-GB" sz="2000" dirty="0">
                <a:solidFill>
                  <a:schemeClr val="tx1"/>
                </a:solidFill>
                <a:latin typeface="+mn-lt"/>
              </a:rPr>
              <a:t>Each sibling of an affected individual has 25% chance of being affected, 50% chance of being an asymptomatic carrier, and 25% chance of being unaffected non-carrier.</a:t>
            </a:r>
          </a:p>
          <a:p>
            <a:pPr marL="469900" indent="-457200">
              <a:buAutoNum type="arabicPeriod"/>
            </a:pPr>
            <a:r>
              <a:rPr lang="en-GB" sz="2000" dirty="0">
                <a:solidFill>
                  <a:schemeClr val="tx1"/>
                </a:solidFill>
                <a:latin typeface="+mn-lt"/>
              </a:rPr>
              <a:t>Carrier testing for at-risk relatives, prenatal testing for at-risk pregnancies and PGD are possible.</a:t>
            </a:r>
          </a:p>
          <a:p>
            <a:endParaRPr lang="en-GB" sz="2000" dirty="0">
              <a:solidFill>
                <a:schemeClr val="tx1"/>
              </a:solidFill>
              <a:latin typeface="+mn-lt"/>
            </a:endParaRPr>
          </a:p>
          <a:p>
            <a:endParaRPr lang="en-GB" sz="2000" dirty="0">
              <a:solidFill>
                <a:schemeClr val="tx1"/>
              </a:solidFill>
              <a:latin typeface="+mn-lt"/>
            </a:endParaRPr>
          </a:p>
        </p:txBody>
      </p:sp>
      <p:pic>
        <p:nvPicPr>
          <p:cNvPr id="5" name="Picture 2">
            <a:extLst>
              <a:ext uri="{FF2B5EF4-FFF2-40B4-BE49-F238E27FC236}">
                <a16:creationId xmlns:a16="http://schemas.microsoft.com/office/drawing/2014/main" xmlns="" id="{D1C0D7A9-2089-A512-6959-637DC0A5C3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19"/>
          <a:stretch/>
        </p:blipFill>
        <p:spPr bwMode="auto">
          <a:xfrm>
            <a:off x="4735509" y="990600"/>
            <a:ext cx="7346426" cy="566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98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Case Study 1 &amp; Ethical Considerations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3" name="Text Placeholder 2">
            <a:extLst>
              <a:ext uri="{FF2B5EF4-FFF2-40B4-BE49-F238E27FC236}">
                <a16:creationId xmlns:a16="http://schemas.microsoft.com/office/drawing/2014/main" xmlns="" id="{34AC8B12-2193-5824-9E8F-C7D07DDBDFA7}"/>
              </a:ext>
            </a:extLst>
          </p:cNvPr>
          <p:cNvSpPr>
            <a:spLocks noGrp="1"/>
          </p:cNvSpPr>
          <p:nvPr/>
        </p:nvSpPr>
        <p:spPr>
          <a:xfrm>
            <a:off x="304799" y="1019274"/>
            <a:ext cx="11430001" cy="5013876"/>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b="0" i="0" u="none" strike="noStrike" dirty="0">
                <a:solidFill>
                  <a:schemeClr val="tx1"/>
                </a:solidFill>
                <a:effectLst/>
                <a:highlight>
                  <a:srgbClr val="FFFFFF"/>
                </a:highlight>
                <a:latin typeface="+mn-lt"/>
              </a:rPr>
              <a:t>The course of the disease is characterized by increasing frequency and intractability of seizures. </a:t>
            </a:r>
          </a:p>
          <a:p>
            <a:endParaRPr lang="en-GB" sz="2000" b="0" i="0" u="none" strike="noStrike" dirty="0">
              <a:solidFill>
                <a:schemeClr val="tx1"/>
              </a:solidFill>
              <a:effectLst/>
              <a:highlight>
                <a:srgbClr val="FFFFFF"/>
              </a:highlight>
              <a:latin typeface="+mn-lt"/>
            </a:endParaRPr>
          </a:p>
          <a:p>
            <a:r>
              <a:rPr lang="en-GB" sz="2000" b="0" i="0" u="none" strike="noStrike" dirty="0">
                <a:solidFill>
                  <a:schemeClr val="tx1"/>
                </a:solidFill>
                <a:effectLst/>
                <a:highlight>
                  <a:srgbClr val="FFFFFF"/>
                </a:highlight>
                <a:latin typeface="+mn-lt"/>
              </a:rPr>
              <a:t>Status epilepticus is common. </a:t>
            </a:r>
          </a:p>
          <a:p>
            <a:endParaRPr lang="en-GB" sz="2000" b="0" i="0" u="none" strike="noStrike" dirty="0">
              <a:solidFill>
                <a:schemeClr val="tx1"/>
              </a:solidFill>
              <a:effectLst/>
              <a:highlight>
                <a:srgbClr val="FFFFFF"/>
              </a:highlight>
              <a:latin typeface="+mn-lt"/>
            </a:endParaRPr>
          </a:p>
          <a:p>
            <a:r>
              <a:rPr lang="en-GB" sz="2000" b="0" i="0" u="none" strike="noStrike" dirty="0">
                <a:solidFill>
                  <a:schemeClr val="tx1"/>
                </a:solidFill>
                <a:effectLst/>
                <a:highlight>
                  <a:srgbClr val="FFFFFF"/>
                </a:highlight>
                <a:latin typeface="+mn-lt"/>
              </a:rPr>
              <a:t>By their mid-twenties, most affected individuals are in a vegetative state with continuous myoclonus and require tube feeding. Some maintain minimal interactions with the family such as a reflex-like smiling upon cajoling. Affected individuals who are not tube-fed aspirate frequently as a result of seizures; death from aspiration pneumonia is common.</a:t>
            </a:r>
          </a:p>
          <a:p>
            <a:endParaRPr lang="en-GB" sz="2000" b="0" i="0" u="none" strike="noStrike" dirty="0">
              <a:solidFill>
                <a:schemeClr val="tx1"/>
              </a:solidFill>
              <a:effectLst/>
              <a:highlight>
                <a:srgbClr val="FFFFFF"/>
              </a:highlight>
              <a:latin typeface="+mn-lt"/>
            </a:endParaRPr>
          </a:p>
          <a:p>
            <a:r>
              <a:rPr lang="en-GB" sz="2000" b="0" i="0" u="none" strike="noStrike" dirty="0">
                <a:solidFill>
                  <a:schemeClr val="tx1"/>
                </a:solidFill>
                <a:effectLst/>
                <a:highlight>
                  <a:srgbClr val="FFFFFF"/>
                </a:highlight>
                <a:latin typeface="+mn-lt"/>
              </a:rPr>
              <a:t>Most affected individuals die within ten years of onset, usually from status epilepticus or from complications related to nervous system degeneration [</a:t>
            </a:r>
            <a:r>
              <a:rPr lang="en-GB" sz="2000" b="0" i="0" dirty="0">
                <a:solidFill>
                  <a:schemeClr val="tx1"/>
                </a:solidFill>
                <a:effectLst/>
                <a:latin typeface="+mn-lt"/>
                <a:hlinkClick r:id="rId4">
                  <a:extLst>
                    <a:ext uri="{A12FA001-AC4F-418D-AE19-62706E023703}">
                      <ahyp:hlinkClr xmlns:ahyp="http://schemas.microsoft.com/office/drawing/2018/hyperlinkcolor" xmlns="" val="tx"/>
                    </a:ext>
                  </a:extLst>
                </a:hlinkClick>
              </a:rPr>
              <a:t>Turnbull et al 2016</a:t>
            </a:r>
            <a:r>
              <a:rPr lang="en-GB" sz="2000" b="0" i="0" u="none" strike="noStrike" dirty="0">
                <a:solidFill>
                  <a:schemeClr val="tx1"/>
                </a:solidFill>
                <a:effectLst/>
                <a:highlight>
                  <a:srgbClr val="FFFFFF"/>
                </a:highlight>
                <a:latin typeface="+mn-lt"/>
              </a:rPr>
              <a:t>]. Variation by country in the care available for individuals with LD may influence longevity and disease complications.</a:t>
            </a:r>
            <a:endParaRPr lang="en-GB" sz="2000" dirty="0">
              <a:solidFill>
                <a:schemeClr val="tx1"/>
              </a:solidFill>
              <a:latin typeface="+mn-lt"/>
            </a:endParaRPr>
          </a:p>
          <a:p>
            <a:endParaRPr lang="en-GB" sz="2000" dirty="0">
              <a:solidFill>
                <a:schemeClr val="tx1"/>
              </a:solidFill>
              <a:latin typeface="+mn-lt"/>
            </a:endParaRPr>
          </a:p>
        </p:txBody>
      </p:sp>
    </p:spTree>
    <p:extLst>
      <p:ext uri="{BB962C8B-B14F-4D97-AF65-F5344CB8AC3E}">
        <p14:creationId xmlns:p14="http://schemas.microsoft.com/office/powerpoint/2010/main" val="1802560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10606842" cy="615553"/>
          </a:xfrm>
        </p:spPr>
        <p:txBody>
          <a:bodyPr/>
          <a:lstStyle/>
          <a:p>
            <a:r>
              <a:rPr lang="en-GB" sz="4000" b="1" dirty="0"/>
              <a:t>Case Study 1 &amp; Ethical Considerations</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BC4F0A7-06D2-E37C-CDC0-99F708FC655B}"/>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sp>
        <p:nvSpPr>
          <p:cNvPr id="3" name="Text Placeholder 2">
            <a:extLst>
              <a:ext uri="{FF2B5EF4-FFF2-40B4-BE49-F238E27FC236}">
                <a16:creationId xmlns:a16="http://schemas.microsoft.com/office/drawing/2014/main" xmlns="" id="{CB3BD418-359C-3123-55FA-D3411C6684C4}"/>
              </a:ext>
            </a:extLst>
          </p:cNvPr>
          <p:cNvSpPr>
            <a:spLocks noGrp="1"/>
          </p:cNvSpPr>
          <p:nvPr/>
        </p:nvSpPr>
        <p:spPr>
          <a:xfrm>
            <a:off x="304799" y="1371600"/>
            <a:ext cx="7138707" cy="4661550"/>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GB" sz="2000" dirty="0">
              <a:latin typeface="+mn-lt"/>
            </a:endParaRPr>
          </a:p>
        </p:txBody>
      </p:sp>
      <p:pic>
        <p:nvPicPr>
          <p:cNvPr id="4" name="Picture 3" descr="Diagram&#10;&#10;Description automatically generated">
            <a:extLst>
              <a:ext uri="{FF2B5EF4-FFF2-40B4-BE49-F238E27FC236}">
                <a16:creationId xmlns:a16="http://schemas.microsoft.com/office/drawing/2014/main" xmlns="" id="{A7828ED2-51C3-767F-7401-085323570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094281"/>
            <a:ext cx="5209695" cy="5039646"/>
          </a:xfrm>
          <a:prstGeom prst="rect">
            <a:avLst/>
          </a:prstGeom>
        </p:spPr>
      </p:pic>
      <p:sp>
        <p:nvSpPr>
          <p:cNvPr id="5" name="Text Placeholder 2">
            <a:extLst>
              <a:ext uri="{FF2B5EF4-FFF2-40B4-BE49-F238E27FC236}">
                <a16:creationId xmlns:a16="http://schemas.microsoft.com/office/drawing/2014/main" xmlns="" id="{88E405E1-4336-BB82-3F53-D5FE99AC8A3F}"/>
              </a:ext>
            </a:extLst>
          </p:cNvPr>
          <p:cNvSpPr>
            <a:spLocks noGrp="1"/>
          </p:cNvSpPr>
          <p:nvPr/>
        </p:nvSpPr>
        <p:spPr>
          <a:xfrm>
            <a:off x="426155" y="1168749"/>
            <a:ext cx="5943601" cy="4661550"/>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dirty="0">
                <a:latin typeface="+mn-lt"/>
              </a:rPr>
              <a:t>What is your role as nurse when a patient receives a genetic diagnosis?</a:t>
            </a:r>
          </a:p>
          <a:p>
            <a:endParaRPr lang="en-GB" sz="2000" dirty="0">
              <a:latin typeface="+mn-lt"/>
            </a:endParaRPr>
          </a:p>
          <a:p>
            <a:r>
              <a:rPr lang="en-GB" sz="2000" dirty="0">
                <a:latin typeface="+mn-lt"/>
              </a:rPr>
              <a:t>How would you support the family?</a:t>
            </a:r>
          </a:p>
          <a:p>
            <a:endParaRPr lang="en-GB" sz="2000" dirty="0">
              <a:latin typeface="+mn-lt"/>
            </a:endParaRPr>
          </a:p>
          <a:p>
            <a:r>
              <a:rPr lang="en-GB" sz="2000" dirty="0">
                <a:latin typeface="+mn-lt"/>
                <a:hlinkClick r:id="rId5"/>
              </a:rPr>
              <a:t>ABC vs St George’s Hospital (https://www.bbc.co.uk/news/health-50425039</a:t>
            </a:r>
            <a:r>
              <a:rPr lang="en-GB" sz="2000" dirty="0">
                <a:latin typeface="+mn-lt"/>
              </a:rPr>
              <a:t>) </a:t>
            </a:r>
          </a:p>
        </p:txBody>
      </p:sp>
    </p:spTree>
    <p:extLst>
      <p:ext uri="{BB962C8B-B14F-4D97-AF65-F5344CB8AC3E}">
        <p14:creationId xmlns:p14="http://schemas.microsoft.com/office/powerpoint/2010/main" val="2834132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78368" y="448522"/>
            <a:ext cx="8547382" cy="638523"/>
          </a:xfrm>
        </p:spPr>
        <p:txBody>
          <a:bodyPr/>
          <a:lstStyle/>
          <a:p>
            <a:r>
              <a:rPr lang="en-GB" sz="4000" b="1" dirty="0"/>
              <a:t>Useful Links</a:t>
            </a:r>
          </a:p>
        </p:txBody>
      </p:sp>
      <p:sp>
        <p:nvSpPr>
          <p:cNvPr id="7" name="Text Placeholder 6">
            <a:extLst>
              <a:ext uri="{FF2B5EF4-FFF2-40B4-BE49-F238E27FC236}">
                <a16:creationId xmlns:a16="http://schemas.microsoft.com/office/drawing/2014/main" xmlns="" id="{DAE156EA-EE8A-4481-A392-CF8A20A8E96F}"/>
              </a:ext>
            </a:extLst>
          </p:cNvPr>
          <p:cNvSpPr>
            <a:spLocks noGrp="1"/>
          </p:cNvSpPr>
          <p:nvPr>
            <p:ph type="body" sz="quarter" idx="16"/>
          </p:nvPr>
        </p:nvSpPr>
        <p:spPr/>
        <p:txBody>
          <a:bodyPr/>
          <a:lstStyle/>
          <a:p>
            <a:endParaRPr lang="en-GB"/>
          </a:p>
        </p:txBody>
      </p:sp>
      <p:sp>
        <p:nvSpPr>
          <p:cNvPr id="9" name="Text Placeholder 2">
            <a:extLst>
              <a:ext uri="{FF2B5EF4-FFF2-40B4-BE49-F238E27FC236}">
                <a16:creationId xmlns:a16="http://schemas.microsoft.com/office/drawing/2014/main" xmlns="" id="{31128293-BBBF-491F-AC14-3896D6DE18F0}"/>
              </a:ext>
            </a:extLst>
          </p:cNvPr>
          <p:cNvSpPr>
            <a:spLocks noGrp="1"/>
          </p:cNvSpPr>
          <p:nvPr/>
        </p:nvSpPr>
        <p:spPr>
          <a:xfrm>
            <a:off x="278368" y="1447800"/>
            <a:ext cx="7391400" cy="2514600"/>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marR="0" lvl="0" indent="-342900" algn="l" defTabSz="914400" rtl="0" eaLnBrk="0" fontAlgn="base" latinLnBrk="0" hangingPunct="0">
              <a:lnSpc>
                <a:spcPct val="90000"/>
              </a:lnSpc>
              <a:spcBef>
                <a:spcPct val="20000"/>
              </a:spcBef>
              <a:spcAft>
                <a:spcPct val="0"/>
              </a:spcAft>
              <a:buClr>
                <a:srgbClr val="309BD6"/>
              </a:buClr>
              <a:buSzTx/>
              <a:buFont typeface="Wingdings" panose="05000000000000000000" pitchFamily="2" charset="2"/>
              <a:buChar char="§"/>
              <a:tabLst/>
              <a:defRPr/>
            </a:pPr>
            <a:r>
              <a:rPr lang="en-GB" sz="2400" dirty="0">
                <a:solidFill>
                  <a:prstClr val="black">
                    <a:lumMod val="75000"/>
                    <a:lumOff val="25000"/>
                  </a:prstClr>
                </a:solidFill>
                <a:latin typeface="Arial" panose="020B0604020202020204" pitchFamily="34" charset="0"/>
                <a:cs typeface="Arial" pitchFamily="34" charset="0"/>
                <a:hlinkClick r:id="rId3"/>
              </a:rPr>
              <a:t>Southeast Genomics – Rare Disease WGS</a:t>
            </a:r>
            <a:endParaRPr lang="en-GB" sz="2400" dirty="0">
              <a:solidFill>
                <a:prstClr val="black">
                  <a:lumMod val="75000"/>
                  <a:lumOff val="25000"/>
                </a:prstClr>
              </a:solidFill>
              <a:latin typeface="Arial" panose="020B0604020202020204" pitchFamily="34" charset="0"/>
              <a:cs typeface="Arial" pitchFamily="34" charset="0"/>
            </a:endParaRPr>
          </a:p>
          <a:p>
            <a:pPr marL="342900" marR="0" lvl="0" indent="-342900" algn="l" defTabSz="914400" rtl="0" eaLnBrk="0" fontAlgn="base" latinLnBrk="0" hangingPunct="0">
              <a:lnSpc>
                <a:spcPct val="90000"/>
              </a:lnSpc>
              <a:spcBef>
                <a:spcPct val="20000"/>
              </a:spcBef>
              <a:spcAft>
                <a:spcPct val="0"/>
              </a:spcAft>
              <a:buClr>
                <a:srgbClr val="309BD6"/>
              </a:buClr>
              <a:buSzTx/>
              <a:buFont typeface="Wingdings" panose="05000000000000000000" pitchFamily="2" charset="2"/>
              <a:buChar char="§"/>
              <a:tabLst/>
              <a:defRPr/>
            </a:pPr>
            <a:r>
              <a:rPr lang="en-GB" sz="2400" dirty="0">
                <a:hlinkClick r:id="rId4"/>
              </a:rPr>
              <a:t>Genomics Education Programme</a:t>
            </a:r>
            <a:endParaRPr lang="en-GB" sz="2400" dirty="0">
              <a:solidFill>
                <a:prstClr val="black">
                  <a:lumMod val="75000"/>
                  <a:lumOff val="25000"/>
                </a:prstClr>
              </a:solidFill>
              <a:latin typeface="Arial" panose="020B0604020202020204" pitchFamily="34" charset="0"/>
              <a:cs typeface="Arial" pitchFamily="34" charset="0"/>
            </a:endParaRPr>
          </a:p>
        </p:txBody>
      </p:sp>
      <p:sp>
        <p:nvSpPr>
          <p:cNvPr id="6" name="Text Placeholder 15">
            <a:extLst>
              <a:ext uri="{FF2B5EF4-FFF2-40B4-BE49-F238E27FC236}">
                <a16:creationId xmlns:a16="http://schemas.microsoft.com/office/drawing/2014/main" xmlns="" id="{1ADDB00B-9632-4387-7833-E23730382391}"/>
              </a:ext>
            </a:extLst>
          </p:cNvPr>
          <p:cNvSpPr txBox="1">
            <a:spLocks/>
          </p:cNvSpPr>
          <p:nvPr/>
        </p:nvSpPr>
        <p:spPr>
          <a:xfrm>
            <a:off x="292100" y="6337300"/>
            <a:ext cx="4443413" cy="146050"/>
          </a:xfrm>
          <a:prstGeom prst="rect">
            <a:avLst/>
          </a:prstGeom>
        </p:spPr>
        <p:txBody>
          <a:bodyPr lIns="0" tIns="0" rIns="0" bIns="0"/>
          <a:lstStyle>
            <a:lvl1pPr marL="0">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Fundamentals of Genetics and Genomics (Genomics Nursing)</a:t>
            </a:r>
          </a:p>
        </p:txBody>
      </p:sp>
    </p:spTree>
    <p:extLst>
      <p:ext uri="{BB962C8B-B14F-4D97-AF65-F5344CB8AC3E}">
        <p14:creationId xmlns:p14="http://schemas.microsoft.com/office/powerpoint/2010/main" val="2508263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21D2D26C-5780-446C-9080-C94E5DDBD2E8}"/>
              </a:ext>
            </a:extLst>
          </p:cNvPr>
          <p:cNvSpPr>
            <a:spLocks noGrp="1"/>
          </p:cNvSpPr>
          <p:nvPr>
            <p:ph type="subTitle" idx="4"/>
          </p:nvPr>
        </p:nvSpPr>
        <p:spPr>
          <a:xfrm>
            <a:off x="291818" y="275877"/>
            <a:ext cx="6718582" cy="338554"/>
          </a:xfrm>
        </p:spPr>
        <p:txBody>
          <a:bodyPr/>
          <a:lstStyle/>
          <a:p>
            <a:r>
              <a:rPr lang="en-GB" b="1" dirty="0"/>
              <a:t>Contact Details</a:t>
            </a:r>
          </a:p>
        </p:txBody>
      </p:sp>
      <p:sp>
        <p:nvSpPr>
          <p:cNvPr id="5" name="Text Placeholder 4">
            <a:extLst>
              <a:ext uri="{FF2B5EF4-FFF2-40B4-BE49-F238E27FC236}">
                <a16:creationId xmlns:a16="http://schemas.microsoft.com/office/drawing/2014/main" xmlns="" id="{456D93A2-9468-4BCB-8F1B-0F794D6E23F3}"/>
              </a:ext>
            </a:extLst>
          </p:cNvPr>
          <p:cNvSpPr>
            <a:spLocks noGrp="1"/>
          </p:cNvSpPr>
          <p:nvPr>
            <p:ph type="body" sz="quarter" idx="16"/>
          </p:nvPr>
        </p:nvSpPr>
        <p:spPr/>
        <p:txBody>
          <a:bodyPr/>
          <a:lstStyle/>
          <a:p>
            <a:endParaRPr lang="en-GB"/>
          </a:p>
        </p:txBody>
      </p:sp>
      <p:sp>
        <p:nvSpPr>
          <p:cNvPr id="7" name="Text Placeholder 2">
            <a:extLst>
              <a:ext uri="{FF2B5EF4-FFF2-40B4-BE49-F238E27FC236}">
                <a16:creationId xmlns:a16="http://schemas.microsoft.com/office/drawing/2014/main" xmlns="" id="{07A5B422-43FA-4691-A51F-AC88886CB20B}"/>
              </a:ext>
            </a:extLst>
          </p:cNvPr>
          <p:cNvSpPr txBox="1">
            <a:spLocks/>
          </p:cNvSpPr>
          <p:nvPr/>
        </p:nvSpPr>
        <p:spPr>
          <a:xfrm>
            <a:off x="295444" y="990599"/>
            <a:ext cx="5969000" cy="2129127"/>
          </a:xfrm>
          <a:prstGeom prst="rect">
            <a:avLst/>
          </a:prstGeom>
        </p:spPr>
        <p:txBody>
          <a:bodyPr lIns="0" tIns="0" rIns="0" bIns="0"/>
          <a:lstStyle>
            <a:lvl1pPr marL="0">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dirty="0"/>
              <a:t>Email:	</a:t>
            </a:r>
            <a:r>
              <a:rPr lang="en-GB" dirty="0">
                <a:hlinkClick r:id="rId3"/>
              </a:rPr>
              <a:t>mark.mencias0@stgeorges.nhs.uk</a:t>
            </a:r>
            <a:r>
              <a:rPr lang="en-GB" dirty="0"/>
              <a:t> </a:t>
            </a:r>
          </a:p>
          <a:p>
            <a:r>
              <a:rPr lang="en-GB" dirty="0"/>
              <a:t>	</a:t>
            </a:r>
            <a:r>
              <a:rPr lang="en-GB" dirty="0">
                <a:hlinkClick r:id="rId4"/>
              </a:rPr>
              <a:t>mark.mencias@nhs.net</a:t>
            </a:r>
            <a:endParaRPr lang="en-GB" dirty="0"/>
          </a:p>
          <a:p>
            <a:r>
              <a:rPr lang="en-GB" dirty="0"/>
              <a:t>	</a:t>
            </a:r>
          </a:p>
          <a:p>
            <a:endParaRPr lang="en-GB" dirty="0"/>
          </a:p>
          <a:p>
            <a:endParaRPr lang="en-GB" dirty="0"/>
          </a:p>
          <a:p>
            <a:r>
              <a:rPr lang="en-GB" dirty="0"/>
              <a:t>You can also find me on:</a:t>
            </a:r>
          </a:p>
          <a:p>
            <a:endParaRPr lang="en-GB" dirty="0"/>
          </a:p>
          <a:p>
            <a:endParaRPr lang="en-GB" dirty="0"/>
          </a:p>
        </p:txBody>
      </p:sp>
      <p:sp>
        <p:nvSpPr>
          <p:cNvPr id="11" name="Text Placeholder 2">
            <a:extLst>
              <a:ext uri="{FF2B5EF4-FFF2-40B4-BE49-F238E27FC236}">
                <a16:creationId xmlns:a16="http://schemas.microsoft.com/office/drawing/2014/main" xmlns="" id="{299A4706-12FE-4E52-AC36-01C8D0E28E71}"/>
              </a:ext>
            </a:extLst>
          </p:cNvPr>
          <p:cNvSpPr txBox="1">
            <a:spLocks/>
          </p:cNvSpPr>
          <p:nvPr/>
        </p:nvSpPr>
        <p:spPr>
          <a:xfrm>
            <a:off x="1746134" y="2824999"/>
            <a:ext cx="7152199" cy="3050107"/>
          </a:xfrm>
          <a:prstGeom prst="rect">
            <a:avLst/>
          </a:prstGeom>
        </p:spPr>
        <p:txBody>
          <a:bodyPr lIns="0" tIns="0" rIns="0" bIns="0"/>
          <a:lstStyle>
            <a:lvl1pPr marL="0">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GB" dirty="0"/>
          </a:p>
          <a:p>
            <a:endParaRPr lang="en-GB" dirty="0"/>
          </a:p>
          <a:p>
            <a:endParaRPr lang="en-GB" dirty="0">
              <a:hlinkClick r:id="rId3"/>
            </a:endParaRPr>
          </a:p>
          <a:p>
            <a:r>
              <a:rPr lang="en-GB" dirty="0">
                <a:hlinkClick r:id="rId5"/>
              </a:rPr>
              <a:t>LinkedIn</a:t>
            </a:r>
            <a:r>
              <a:rPr lang="en-GB" dirty="0"/>
              <a:t>			</a:t>
            </a:r>
            <a:r>
              <a:rPr lang="en-GB" dirty="0">
                <a:hlinkClick r:id="rId6"/>
              </a:rPr>
              <a:t>@markmencias </a:t>
            </a:r>
            <a:endParaRPr lang="en-GB" dirty="0"/>
          </a:p>
          <a:p>
            <a:endParaRPr lang="en-GB" dirty="0"/>
          </a:p>
          <a:p>
            <a:endParaRPr lang="en-GB" dirty="0"/>
          </a:p>
          <a:p>
            <a:r>
              <a:rPr lang="en-GB" dirty="0">
                <a:hlinkClick r:id="rId7"/>
              </a:rPr>
              <a:t>ResearchGate</a:t>
            </a:r>
            <a:r>
              <a:rPr lang="en-GB" dirty="0"/>
              <a:t>			</a:t>
            </a:r>
          </a:p>
        </p:txBody>
      </p:sp>
      <p:pic>
        <p:nvPicPr>
          <p:cNvPr id="1026" name="Picture 2" descr="Image result for LinkedIN">
            <a:extLst>
              <a:ext uri="{FF2B5EF4-FFF2-40B4-BE49-F238E27FC236}">
                <a16:creationId xmlns:a16="http://schemas.microsoft.com/office/drawing/2014/main" xmlns="" id="{0B67C8E3-3F25-425B-A907-40D2827E45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3581400"/>
            <a:ext cx="841261" cy="841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esearch gate">
            <a:extLst>
              <a:ext uri="{FF2B5EF4-FFF2-40B4-BE49-F238E27FC236}">
                <a16:creationId xmlns:a16="http://schemas.microsoft.com/office/drawing/2014/main" xmlns="" id="{43671863-9792-4486-B4D9-A3976F90B8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0" y="4648200"/>
            <a:ext cx="809313" cy="8882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witter">
            <a:extLst>
              <a:ext uri="{FF2B5EF4-FFF2-40B4-BE49-F238E27FC236}">
                <a16:creationId xmlns:a16="http://schemas.microsoft.com/office/drawing/2014/main" xmlns="" id="{25DB3DDF-7FA7-417E-900B-48485AA2A8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4729" y="3632208"/>
            <a:ext cx="1091761" cy="8594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og funny">
            <a:extLst>
              <a:ext uri="{FF2B5EF4-FFF2-40B4-BE49-F238E27FC236}">
                <a16:creationId xmlns:a16="http://schemas.microsoft.com/office/drawing/2014/main" xmlns="" id="{BD3042B0-9B2C-44AF-BEE7-E4A6552120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1168145"/>
            <a:ext cx="2390361" cy="2390361"/>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Oval 12">
            <a:extLst>
              <a:ext uri="{FF2B5EF4-FFF2-40B4-BE49-F238E27FC236}">
                <a16:creationId xmlns:a16="http://schemas.microsoft.com/office/drawing/2014/main" xmlns="" id="{F958F598-2F02-4F76-BC33-7D9FE73BAB9D}"/>
              </a:ext>
            </a:extLst>
          </p:cNvPr>
          <p:cNvSpPr/>
          <p:nvPr/>
        </p:nvSpPr>
        <p:spPr>
          <a:xfrm>
            <a:off x="8976523" y="302547"/>
            <a:ext cx="1762875" cy="1058499"/>
          </a:xfrm>
          <a:prstGeom prst="wedgeEllipseCallout">
            <a:avLst/>
          </a:prstGeom>
          <a:solidFill>
            <a:schemeClr val="accent2"/>
          </a:solidFill>
          <a:ln>
            <a:solidFill>
              <a:schemeClr val="accent1">
                <a:lumMod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I want to know more!</a:t>
            </a:r>
          </a:p>
        </p:txBody>
      </p:sp>
      <p:sp>
        <p:nvSpPr>
          <p:cNvPr id="9" name="Text Placeholder 15">
            <a:extLst>
              <a:ext uri="{FF2B5EF4-FFF2-40B4-BE49-F238E27FC236}">
                <a16:creationId xmlns:a16="http://schemas.microsoft.com/office/drawing/2014/main" xmlns="" id="{9F0C05F9-06AD-B4F9-8D40-94B0E6575E01}"/>
              </a:ext>
            </a:extLst>
          </p:cNvPr>
          <p:cNvSpPr txBox="1">
            <a:spLocks/>
          </p:cNvSpPr>
          <p:nvPr/>
        </p:nvSpPr>
        <p:spPr>
          <a:xfrm>
            <a:off x="292100" y="6337300"/>
            <a:ext cx="4443413" cy="146050"/>
          </a:xfrm>
          <a:prstGeom prst="rect">
            <a:avLst/>
          </a:prstGeom>
        </p:spPr>
        <p:txBody>
          <a:bodyPr lIns="0" tIns="0" rIns="0" bIns="0"/>
          <a:lstStyle>
            <a:lvl1pPr marL="0">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Fundamentals of Genetics and Genomics (Genomics Nursing)</a:t>
            </a:r>
          </a:p>
        </p:txBody>
      </p:sp>
    </p:spTree>
    <p:extLst>
      <p:ext uri="{BB962C8B-B14F-4D97-AF65-F5344CB8AC3E}">
        <p14:creationId xmlns:p14="http://schemas.microsoft.com/office/powerpoint/2010/main" val="840255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21D2D26C-5780-446C-9080-C94E5DDBD2E8}"/>
              </a:ext>
            </a:extLst>
          </p:cNvPr>
          <p:cNvSpPr>
            <a:spLocks noGrp="1"/>
          </p:cNvSpPr>
          <p:nvPr>
            <p:ph type="subTitle" idx="4"/>
          </p:nvPr>
        </p:nvSpPr>
        <p:spPr>
          <a:xfrm>
            <a:off x="291818" y="275877"/>
            <a:ext cx="6718582" cy="338554"/>
          </a:xfrm>
        </p:spPr>
        <p:txBody>
          <a:bodyPr/>
          <a:lstStyle/>
          <a:p>
            <a:r>
              <a:rPr lang="en-GB" b="1" dirty="0"/>
              <a:t>Thank you</a:t>
            </a:r>
          </a:p>
        </p:txBody>
      </p:sp>
      <p:sp>
        <p:nvSpPr>
          <p:cNvPr id="3" name="Text Placeholder 2">
            <a:extLst>
              <a:ext uri="{FF2B5EF4-FFF2-40B4-BE49-F238E27FC236}">
                <a16:creationId xmlns:a16="http://schemas.microsoft.com/office/drawing/2014/main" xmlns="" id="{9FE23DD0-A0CD-4F83-8B17-F8E81BD2E9E9}"/>
              </a:ext>
            </a:extLst>
          </p:cNvPr>
          <p:cNvSpPr>
            <a:spLocks noGrp="1"/>
          </p:cNvSpPr>
          <p:nvPr>
            <p:ph type="body" sz="quarter" idx="14"/>
          </p:nvPr>
        </p:nvSpPr>
        <p:spPr>
          <a:xfrm>
            <a:off x="291818" y="609600"/>
            <a:ext cx="5575582" cy="1814666"/>
          </a:xfrm>
        </p:spPr>
        <p:txBody>
          <a:bodyPr/>
          <a:lstStyle/>
          <a:p>
            <a:pPr marL="342900" indent="-342900">
              <a:buFont typeface="Arial" panose="020B0604020202020204" pitchFamily="34" charset="0"/>
              <a:buChar char="•"/>
            </a:pPr>
            <a:r>
              <a:rPr lang="en-GB" dirty="0" err="1"/>
              <a:t>Dr.</a:t>
            </a:r>
            <a:r>
              <a:rPr lang="en-GB" dirty="0"/>
              <a:t> Emma Matthews</a:t>
            </a:r>
          </a:p>
          <a:p>
            <a:pPr marL="342900" indent="-342900">
              <a:buFont typeface="Arial" panose="020B0604020202020204" pitchFamily="34" charset="0"/>
              <a:buChar char="•"/>
            </a:pPr>
            <a:r>
              <a:rPr lang="en-GB" dirty="0" err="1"/>
              <a:t>Dr.</a:t>
            </a:r>
            <a:r>
              <a:rPr lang="en-GB" dirty="0"/>
              <a:t> Elizabeth Caruana-</a:t>
            </a:r>
            <a:r>
              <a:rPr lang="en-GB" dirty="0" err="1"/>
              <a:t>Galizia</a:t>
            </a:r>
            <a:endParaRPr lang="en-GB" dirty="0"/>
          </a:p>
          <a:p>
            <a:pPr marL="342900" indent="-342900">
              <a:buFont typeface="Arial" panose="020B0604020202020204" pitchFamily="34" charset="0"/>
              <a:buChar char="•"/>
            </a:pPr>
            <a:r>
              <a:rPr lang="en-GB" dirty="0" err="1"/>
              <a:t>Dr.</a:t>
            </a:r>
            <a:r>
              <a:rPr lang="en-GB" dirty="0"/>
              <a:t> Frances Elmslie</a:t>
            </a:r>
          </a:p>
          <a:p>
            <a:pPr marL="342900" indent="-342900">
              <a:buFont typeface="Arial" panose="020B0604020202020204" pitchFamily="34" charset="0"/>
              <a:buChar char="•"/>
            </a:pPr>
            <a:r>
              <a:rPr lang="en-GB" dirty="0" err="1"/>
              <a:t>Dr.</a:t>
            </a:r>
            <a:r>
              <a:rPr lang="en-GB" dirty="0"/>
              <a:t> </a:t>
            </a:r>
            <a:r>
              <a:rPr lang="en-GB" dirty="0" err="1"/>
              <a:t>Meriel</a:t>
            </a:r>
            <a:r>
              <a:rPr lang="en-GB" dirty="0"/>
              <a:t> </a:t>
            </a:r>
            <a:r>
              <a:rPr lang="en-GB" dirty="0" err="1"/>
              <a:t>MacEntagart</a:t>
            </a:r>
            <a:endParaRPr lang="en-GB" dirty="0"/>
          </a:p>
          <a:p>
            <a:pPr marL="342900" indent="-342900">
              <a:buFont typeface="Arial" panose="020B0604020202020204" pitchFamily="34" charset="0"/>
              <a:buChar char="•"/>
            </a:pPr>
            <a:r>
              <a:rPr lang="en-GB" dirty="0" err="1"/>
              <a:t>Dr.</a:t>
            </a:r>
            <a:r>
              <a:rPr lang="en-GB" dirty="0"/>
              <a:t> Nayana </a:t>
            </a:r>
            <a:r>
              <a:rPr lang="en-GB" dirty="0" err="1"/>
              <a:t>Lahiri</a:t>
            </a:r>
            <a:endParaRPr lang="en-GB" dirty="0"/>
          </a:p>
          <a:p>
            <a:pPr marL="342900" indent="-342900">
              <a:buFont typeface="Arial" panose="020B0604020202020204" pitchFamily="34" charset="0"/>
              <a:buChar char="•"/>
            </a:pPr>
            <a:r>
              <a:rPr lang="en-GB" dirty="0"/>
              <a:t>Prof. Francesca </a:t>
            </a:r>
            <a:r>
              <a:rPr lang="en-GB" dirty="0" err="1"/>
              <a:t>Morgante</a:t>
            </a:r>
            <a:endParaRPr lang="en-GB" dirty="0"/>
          </a:p>
        </p:txBody>
      </p:sp>
      <p:sp>
        <p:nvSpPr>
          <p:cNvPr id="5" name="Text Placeholder 4">
            <a:extLst>
              <a:ext uri="{FF2B5EF4-FFF2-40B4-BE49-F238E27FC236}">
                <a16:creationId xmlns:a16="http://schemas.microsoft.com/office/drawing/2014/main" xmlns="" id="{456D93A2-9468-4BCB-8F1B-0F794D6E23F3}"/>
              </a:ext>
            </a:extLst>
          </p:cNvPr>
          <p:cNvSpPr>
            <a:spLocks noGrp="1"/>
          </p:cNvSpPr>
          <p:nvPr>
            <p:ph type="body" sz="quarter" idx="16"/>
          </p:nvPr>
        </p:nvSpPr>
        <p:spPr/>
        <p:txBody>
          <a:bodyPr/>
          <a:lstStyle/>
          <a:p>
            <a:endParaRPr lang="en-GB" dirty="0"/>
          </a:p>
        </p:txBody>
      </p:sp>
      <p:sp>
        <p:nvSpPr>
          <p:cNvPr id="6" name="Text Placeholder 2">
            <a:extLst>
              <a:ext uri="{FF2B5EF4-FFF2-40B4-BE49-F238E27FC236}">
                <a16:creationId xmlns:a16="http://schemas.microsoft.com/office/drawing/2014/main" xmlns="" id="{3A69F815-E146-4755-86E9-287774F4CCD2}"/>
              </a:ext>
            </a:extLst>
          </p:cNvPr>
          <p:cNvSpPr txBox="1">
            <a:spLocks/>
          </p:cNvSpPr>
          <p:nvPr/>
        </p:nvSpPr>
        <p:spPr>
          <a:xfrm>
            <a:off x="6074229" y="776133"/>
            <a:ext cx="5969000" cy="1433668"/>
          </a:xfrm>
          <a:prstGeom prst="rect">
            <a:avLst/>
          </a:prstGeom>
        </p:spPr>
        <p:txBody>
          <a:bodyPr lIns="0" tIns="0" rIns="0" bIns="0"/>
          <a:lstStyle>
            <a:lvl1pPr marL="0">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GB" dirty="0" err="1"/>
              <a:t>Aderonke</a:t>
            </a:r>
            <a:r>
              <a:rPr lang="en-GB" dirty="0"/>
              <a:t> Adebiyi RGN</a:t>
            </a:r>
          </a:p>
          <a:p>
            <a:pPr marL="342900" indent="-342900">
              <a:buFont typeface="Arial" panose="020B0604020202020204" pitchFamily="34" charset="0"/>
              <a:buChar char="•"/>
            </a:pPr>
            <a:r>
              <a:rPr lang="en-GB" dirty="0"/>
              <a:t>Tinashe Samakomva RGN</a:t>
            </a:r>
          </a:p>
          <a:p>
            <a:pPr marL="342900" indent="-342900">
              <a:buFont typeface="Arial" panose="020B0604020202020204" pitchFamily="34" charset="0"/>
              <a:buChar char="•"/>
            </a:pPr>
            <a:r>
              <a:rPr lang="en-GB" dirty="0" err="1"/>
              <a:t>Dr.</a:t>
            </a:r>
            <a:r>
              <a:rPr lang="en-GB" dirty="0"/>
              <a:t> Tootie </a:t>
            </a:r>
            <a:r>
              <a:rPr lang="en-GB" dirty="0" err="1"/>
              <a:t>Bueser</a:t>
            </a:r>
            <a:r>
              <a:rPr lang="en-GB" dirty="0"/>
              <a:t> RGN PhD</a:t>
            </a:r>
          </a:p>
          <a:p>
            <a:pPr marL="342900" indent="-342900">
              <a:buFont typeface="Arial" panose="020B0604020202020204" pitchFamily="34" charset="0"/>
              <a:buChar char="•"/>
            </a:pPr>
            <a:r>
              <a:rPr lang="en-GB" dirty="0"/>
              <a:t>Andrea Foreman CGC</a:t>
            </a:r>
          </a:p>
          <a:p>
            <a:pPr marL="342900" indent="-342900">
              <a:buFont typeface="Arial" panose="020B0604020202020204" pitchFamily="34" charset="0"/>
              <a:buChar char="•"/>
            </a:pPr>
            <a:r>
              <a:rPr lang="en-GB" dirty="0"/>
              <a:t>Heidi Brandon CGC</a:t>
            </a:r>
          </a:p>
          <a:p>
            <a:pPr marL="342900" indent="-342900">
              <a:buFont typeface="Arial" panose="020B0604020202020204" pitchFamily="34" charset="0"/>
              <a:buChar char="•"/>
            </a:pPr>
            <a:r>
              <a:rPr lang="en-GB" dirty="0"/>
              <a:t>Atkinson Morley Regional Neurosciences Medical and Nursing Staff</a:t>
            </a:r>
          </a:p>
          <a:p>
            <a:pPr marL="342900" indent="-342900">
              <a:buFont typeface="Arial" panose="020B0604020202020204" pitchFamily="34" charset="0"/>
              <a:buChar char="•"/>
            </a:pPr>
            <a:endParaRPr lang="en-GB" dirty="0"/>
          </a:p>
        </p:txBody>
      </p:sp>
      <p:sp>
        <p:nvSpPr>
          <p:cNvPr id="9" name="Text Placeholder 2">
            <a:extLst>
              <a:ext uri="{FF2B5EF4-FFF2-40B4-BE49-F238E27FC236}">
                <a16:creationId xmlns:a16="http://schemas.microsoft.com/office/drawing/2014/main" xmlns="" id="{0DB17328-68DB-4447-9107-0F34A27527C7}"/>
              </a:ext>
            </a:extLst>
          </p:cNvPr>
          <p:cNvSpPr txBox="1">
            <a:spLocks/>
          </p:cNvSpPr>
          <p:nvPr/>
        </p:nvSpPr>
        <p:spPr>
          <a:xfrm>
            <a:off x="6070600" y="3200400"/>
            <a:ext cx="5969000" cy="2114362"/>
          </a:xfrm>
          <a:prstGeom prst="rect">
            <a:avLst/>
          </a:prstGeom>
        </p:spPr>
        <p:txBody>
          <a:bodyPr lIns="0" tIns="0" rIns="0" bIns="0"/>
          <a:lstStyle>
            <a:lvl1pPr marL="0">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GB" dirty="0"/>
              <a:t>St George’s Hospital NHS Foundation Trust.</a:t>
            </a:r>
          </a:p>
          <a:p>
            <a:pPr marL="342900" indent="-342900">
              <a:buFont typeface="Arial" panose="020B0604020202020204" pitchFamily="34" charset="0"/>
              <a:buChar char="•"/>
            </a:pPr>
            <a:r>
              <a:rPr lang="en-GB" dirty="0"/>
              <a:t>SGH Clinical Research Facility</a:t>
            </a:r>
          </a:p>
          <a:p>
            <a:pPr marL="342900" indent="-342900">
              <a:buFont typeface="Arial" panose="020B0604020202020204" pitchFamily="34" charset="0"/>
              <a:buChar char="•"/>
            </a:pPr>
            <a:r>
              <a:rPr lang="en-GB" dirty="0"/>
              <a:t>Genomics Education Programme</a:t>
            </a:r>
          </a:p>
          <a:p>
            <a:pPr marL="342900" indent="-342900">
              <a:buFont typeface="Arial" panose="020B0604020202020204" pitchFamily="34" charset="0"/>
              <a:buChar char="•"/>
            </a:pPr>
            <a:r>
              <a:rPr lang="en-GB" dirty="0"/>
              <a:t>Health Education England</a:t>
            </a:r>
          </a:p>
          <a:p>
            <a:pPr marL="342900" indent="-342900">
              <a:buFont typeface="Arial" panose="020B0604020202020204" pitchFamily="34" charset="0"/>
              <a:buChar char="•"/>
            </a:pPr>
            <a:r>
              <a:rPr lang="en-GB" dirty="0"/>
              <a:t>St George’s, University of London</a:t>
            </a:r>
          </a:p>
          <a:p>
            <a:pPr marL="342900" indent="-342900">
              <a:buFont typeface="Arial" panose="020B0604020202020204" pitchFamily="34" charset="0"/>
              <a:buChar char="•"/>
            </a:pPr>
            <a:r>
              <a:rPr lang="en-GB" dirty="0"/>
              <a:t>King’s College London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10" name="Text Placeholder 2">
            <a:extLst>
              <a:ext uri="{FF2B5EF4-FFF2-40B4-BE49-F238E27FC236}">
                <a16:creationId xmlns:a16="http://schemas.microsoft.com/office/drawing/2014/main" xmlns="" id="{54EEDED0-D2D5-41A2-B8A5-BE61DFF21FB0}"/>
              </a:ext>
            </a:extLst>
          </p:cNvPr>
          <p:cNvSpPr txBox="1">
            <a:spLocks/>
          </p:cNvSpPr>
          <p:nvPr/>
        </p:nvSpPr>
        <p:spPr>
          <a:xfrm>
            <a:off x="291815" y="2652866"/>
            <a:ext cx="5575582" cy="1814665"/>
          </a:xfrm>
          <a:prstGeom prst="rect">
            <a:avLst/>
          </a:prstGeom>
        </p:spPr>
        <p:txBody>
          <a:bodyPr lIns="0" tIns="0" rIns="0" bIns="0"/>
          <a:lstStyle>
            <a:lvl1pPr marL="0">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GB" dirty="0" err="1"/>
              <a:t>Dr.</a:t>
            </a:r>
            <a:r>
              <a:rPr lang="en-GB" dirty="0"/>
              <a:t> Bridget Bax</a:t>
            </a:r>
          </a:p>
          <a:p>
            <a:pPr marL="342900" indent="-342900">
              <a:buFont typeface="Arial" panose="020B0604020202020204" pitchFamily="34" charset="0"/>
              <a:buChar char="•"/>
            </a:pPr>
            <a:r>
              <a:rPr lang="en-GB" dirty="0" err="1"/>
              <a:t>Dr.</a:t>
            </a:r>
            <a:r>
              <a:rPr lang="en-GB" dirty="0"/>
              <a:t> Michio Hirano</a:t>
            </a:r>
          </a:p>
          <a:p>
            <a:pPr marL="342900" indent="-342900">
              <a:buFont typeface="Arial" panose="020B0604020202020204" pitchFamily="34" charset="0"/>
              <a:buChar char="•"/>
            </a:pPr>
            <a:r>
              <a:rPr lang="en-GB" dirty="0" err="1"/>
              <a:t>Dr.</a:t>
            </a:r>
            <a:r>
              <a:rPr lang="en-GB" dirty="0"/>
              <a:t> Alan Pittman</a:t>
            </a:r>
          </a:p>
          <a:p>
            <a:pPr marL="342900" indent="-342900">
              <a:buFont typeface="Arial" panose="020B0604020202020204" pitchFamily="34" charset="0"/>
              <a:buChar char="•"/>
            </a:pPr>
            <a:r>
              <a:rPr lang="en-GB" dirty="0" err="1"/>
              <a:t>Dr.</a:t>
            </a:r>
            <a:r>
              <a:rPr lang="en-GB" dirty="0"/>
              <a:t> Kate Everett</a:t>
            </a:r>
          </a:p>
          <a:p>
            <a:pPr marL="342900" indent="-342900">
              <a:buFont typeface="Arial" panose="020B0604020202020204" pitchFamily="34" charset="0"/>
              <a:buChar char="•"/>
            </a:pPr>
            <a:r>
              <a:rPr lang="en-GB" dirty="0" err="1"/>
              <a:t>Dr.</a:t>
            </a:r>
            <a:r>
              <a:rPr lang="en-GB" dirty="0"/>
              <a:t> Kevin </a:t>
            </a:r>
            <a:r>
              <a:rPr lang="en-GB" dirty="0" err="1"/>
              <a:t>Blighe</a:t>
            </a:r>
            <a:endParaRPr lang="en-GB" dirty="0"/>
          </a:p>
          <a:p>
            <a:pPr marL="342900" indent="-342900">
              <a:buFont typeface="Arial" panose="020B0604020202020204" pitchFamily="34" charset="0"/>
              <a:buChar char="•"/>
            </a:pPr>
            <a:endParaRPr lang="en-GB" dirty="0"/>
          </a:p>
        </p:txBody>
      </p:sp>
      <p:sp>
        <p:nvSpPr>
          <p:cNvPr id="11" name="Text Placeholder 2">
            <a:extLst>
              <a:ext uri="{FF2B5EF4-FFF2-40B4-BE49-F238E27FC236}">
                <a16:creationId xmlns:a16="http://schemas.microsoft.com/office/drawing/2014/main" xmlns="" id="{C3FE1E2D-CB8A-4EF8-8A0C-5EFA85214537}"/>
              </a:ext>
            </a:extLst>
          </p:cNvPr>
          <p:cNvSpPr txBox="1">
            <a:spLocks/>
          </p:cNvSpPr>
          <p:nvPr/>
        </p:nvSpPr>
        <p:spPr>
          <a:xfrm>
            <a:off x="291815" y="4340833"/>
            <a:ext cx="5575582" cy="1010673"/>
          </a:xfrm>
          <a:prstGeom prst="rect">
            <a:avLst/>
          </a:prstGeom>
        </p:spPr>
        <p:txBody>
          <a:bodyPr lIns="0" tIns="0" rIns="0" bIns="0"/>
          <a:lstStyle>
            <a:lvl1pPr marL="0">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GB" dirty="0"/>
              <a:t>The Lilly Foundation</a:t>
            </a:r>
          </a:p>
          <a:p>
            <a:pPr marL="342900" indent="-342900">
              <a:buFont typeface="Arial" panose="020B0604020202020204" pitchFamily="34" charset="0"/>
              <a:buChar char="•"/>
            </a:pPr>
            <a:r>
              <a:rPr lang="en-GB" dirty="0"/>
              <a:t>Genetic Alliance UK</a:t>
            </a:r>
          </a:p>
          <a:p>
            <a:pPr marL="342900" indent="-342900">
              <a:buFont typeface="Arial" panose="020B0604020202020204" pitchFamily="34" charset="0"/>
              <a:buChar char="•"/>
            </a:pPr>
            <a:r>
              <a:rPr lang="en-GB" dirty="0"/>
              <a:t>Medical Research Council</a:t>
            </a:r>
          </a:p>
          <a:p>
            <a:pPr marL="342900" indent="-342900">
              <a:buFont typeface="Arial" panose="020B0604020202020204" pitchFamily="34" charset="0"/>
              <a:buChar char="•"/>
            </a:pPr>
            <a:r>
              <a:rPr lang="en-GB" dirty="0"/>
              <a:t>MD-UK &amp; CMT-UK</a:t>
            </a:r>
          </a:p>
          <a:p>
            <a:pPr marL="342900" indent="-342900">
              <a:buFont typeface="Arial" panose="020B0604020202020204" pitchFamily="34" charset="0"/>
              <a:buChar char="•"/>
            </a:pPr>
            <a:r>
              <a:rPr lang="en-GB" dirty="0" err="1"/>
              <a:t>Epilespy</a:t>
            </a:r>
            <a:r>
              <a:rPr lang="en-GB" dirty="0"/>
              <a:t> Action</a:t>
            </a:r>
          </a:p>
          <a:p>
            <a:pPr marL="342900" indent="-342900">
              <a:buFont typeface="Arial" panose="020B0604020202020204" pitchFamily="34" charset="0"/>
              <a:buChar char="•"/>
            </a:pPr>
            <a:endParaRPr lang="en-GB" dirty="0"/>
          </a:p>
        </p:txBody>
      </p:sp>
      <p:sp>
        <p:nvSpPr>
          <p:cNvPr id="12" name="Text Placeholder 2">
            <a:extLst>
              <a:ext uri="{FF2B5EF4-FFF2-40B4-BE49-F238E27FC236}">
                <a16:creationId xmlns:a16="http://schemas.microsoft.com/office/drawing/2014/main" xmlns="" id="{33C48E59-65F1-4F48-B71B-BB9D3E7ACAC1}"/>
              </a:ext>
            </a:extLst>
          </p:cNvPr>
          <p:cNvSpPr txBox="1">
            <a:spLocks/>
          </p:cNvSpPr>
          <p:nvPr/>
        </p:nvSpPr>
        <p:spPr>
          <a:xfrm>
            <a:off x="6096000" y="5326106"/>
            <a:ext cx="5575582" cy="1010673"/>
          </a:xfrm>
          <a:prstGeom prst="rect">
            <a:avLst/>
          </a:prstGeom>
        </p:spPr>
        <p:txBody>
          <a:bodyPr lIns="0" tIns="0" rIns="0" bIns="0"/>
          <a:lstStyle>
            <a:lvl1pPr marL="0">
              <a:defRPr kumimoji="0" lang="en-US" sz="2200" b="0" i="0" u="none" strike="noStrike" kern="0" cap="none" spc="-25" normalizeH="0" baseline="0" dirty="0" smtClean="0">
                <a:ln>
                  <a:noFill/>
                </a:ln>
                <a:solidFill>
                  <a:srgbClr val="768692"/>
                </a:solidFill>
                <a:effectLst/>
                <a:uLnTx/>
                <a:uFillTx/>
                <a:latin typeface="Helvetica"/>
                <a:ea typeface="+mj-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GB" dirty="0"/>
              <a:t>Patient Advocacy Groups</a:t>
            </a:r>
          </a:p>
          <a:p>
            <a:pPr marL="342900" indent="-342900">
              <a:buFont typeface="Arial" panose="020B0604020202020204" pitchFamily="34" charset="0"/>
              <a:buChar char="•"/>
            </a:pPr>
            <a:r>
              <a:rPr lang="en-GB" dirty="0"/>
              <a:t>Patients</a:t>
            </a:r>
          </a:p>
        </p:txBody>
      </p:sp>
      <p:sp>
        <p:nvSpPr>
          <p:cNvPr id="14" name="Text Placeholder 15">
            <a:extLst>
              <a:ext uri="{FF2B5EF4-FFF2-40B4-BE49-F238E27FC236}">
                <a16:creationId xmlns:a16="http://schemas.microsoft.com/office/drawing/2014/main" xmlns="" id="{65D73B34-D1CB-04E0-6AA0-0649CB4F4F1D}"/>
              </a:ext>
            </a:extLst>
          </p:cNvPr>
          <p:cNvSpPr>
            <a:spLocks noGrp="1"/>
          </p:cNvSpPr>
          <p:nvPr>
            <p:ph type="body" sz="quarter" idx="15"/>
          </p:nvPr>
        </p:nvSpPr>
        <p:spPr>
          <a:xfrm>
            <a:off x="292100" y="6337300"/>
            <a:ext cx="4443413" cy="146050"/>
          </a:xfrm>
        </p:spPr>
        <p:txBody>
          <a:bodyPr/>
          <a:lstStyle/>
          <a:p>
            <a:r>
              <a:rPr lang="en-GB" dirty="0"/>
              <a:t>Fundamentals of Genetics and Genomics (Genomics Nursing)</a:t>
            </a:r>
          </a:p>
        </p:txBody>
      </p:sp>
    </p:spTree>
    <p:extLst>
      <p:ext uri="{BB962C8B-B14F-4D97-AF65-F5344CB8AC3E}">
        <p14:creationId xmlns:p14="http://schemas.microsoft.com/office/powerpoint/2010/main" val="428815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
          </p:nvPr>
        </p:nvSpPr>
        <p:spPr>
          <a:xfrm>
            <a:off x="291818" y="275877"/>
            <a:ext cx="6718582" cy="338554"/>
          </a:xfrm>
        </p:spPr>
        <p:txBody>
          <a:bodyPr/>
          <a:lstStyle/>
          <a:p>
            <a:r>
              <a:rPr lang="en-GB" b="1" dirty="0"/>
              <a:t>Goal at the end of the lecture</a:t>
            </a:r>
          </a:p>
        </p:txBody>
      </p:sp>
      <p:sp>
        <p:nvSpPr>
          <p:cNvPr id="17" name="Text Placeholder 16"/>
          <p:cNvSpPr>
            <a:spLocks noGrp="1"/>
          </p:cNvSpPr>
          <p:nvPr>
            <p:ph type="body" sz="quarter" idx="16"/>
          </p:nvPr>
        </p:nvSpPr>
        <p:spPr/>
        <p:txBody>
          <a:bodyPr/>
          <a:lstStyle/>
          <a:p>
            <a:r>
              <a:rPr lang="en-GB" dirty="0"/>
              <a:t>St George’s University Hospitals NHS Foundation Trust</a:t>
            </a:r>
          </a:p>
          <a:p>
            <a:endParaRPr lang="en-GB" dirty="0"/>
          </a:p>
        </p:txBody>
      </p:sp>
      <p:pic>
        <p:nvPicPr>
          <p:cNvPr id="7" name="Picture 6">
            <a:extLst>
              <a:ext uri="{FF2B5EF4-FFF2-40B4-BE49-F238E27FC236}">
                <a16:creationId xmlns:a16="http://schemas.microsoft.com/office/drawing/2014/main" xmlns="" id="{C61AF219-28A1-4F7C-BD42-79BF6CC43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
        <p:nvSpPr>
          <p:cNvPr id="8" name="Text Placeholder 15">
            <a:extLst>
              <a:ext uri="{FF2B5EF4-FFF2-40B4-BE49-F238E27FC236}">
                <a16:creationId xmlns:a16="http://schemas.microsoft.com/office/drawing/2014/main" xmlns="" id="{02E78FC6-E9E4-6292-6C79-D7245D10E183}"/>
              </a:ext>
            </a:extLst>
          </p:cNvPr>
          <p:cNvSpPr>
            <a:spLocks noGrp="1"/>
          </p:cNvSpPr>
          <p:nvPr>
            <p:ph type="body" sz="quarter" idx="15"/>
          </p:nvPr>
        </p:nvSpPr>
        <p:spPr>
          <a:xfrm>
            <a:off x="291816" y="6336779"/>
            <a:ext cx="4443693" cy="146616"/>
          </a:xfrm>
        </p:spPr>
        <p:txBody>
          <a:bodyPr/>
          <a:lstStyle/>
          <a:p>
            <a:r>
              <a:rPr lang="en-GB" dirty="0"/>
              <a:t>Fundamentals of Genetics and Genomics (Genomics Nursing)</a:t>
            </a:r>
          </a:p>
        </p:txBody>
      </p:sp>
      <p:pic>
        <p:nvPicPr>
          <p:cNvPr id="6146" name="Picture 2" descr="Calm Anime GIFs | Tenor">
            <a:extLst>
              <a:ext uri="{FF2B5EF4-FFF2-40B4-BE49-F238E27FC236}">
                <a16:creationId xmlns:a16="http://schemas.microsoft.com/office/drawing/2014/main" xmlns="" id="{5419E4B8-65C6-6426-726D-77D110495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067994"/>
            <a:ext cx="4443693" cy="264794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nime Relaxed GIF - Anime Relaxed Calm - Discover &amp; Share GIFs">
            <a:extLst>
              <a:ext uri="{FF2B5EF4-FFF2-40B4-BE49-F238E27FC236}">
                <a16:creationId xmlns:a16="http://schemas.microsoft.com/office/drawing/2014/main" xmlns="" id="{E5575D3E-5B3E-C49B-6C7C-94BB52F52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067994"/>
            <a:ext cx="4443693"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30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a:extLst>
              <a:ext uri="{FF2B5EF4-FFF2-40B4-BE49-F238E27FC236}">
                <a16:creationId xmlns:a16="http://schemas.microsoft.com/office/drawing/2014/main" xmlns="" id="{C606666A-8DC5-278B-F1AC-FD26416D4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600" y="3515330"/>
            <a:ext cx="3886200" cy="251782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X-linked inheritance when father has condition">
            <a:extLst>
              <a:ext uri="{FF2B5EF4-FFF2-40B4-BE49-F238E27FC236}">
                <a16:creationId xmlns:a16="http://schemas.microsoft.com/office/drawing/2014/main" xmlns="" id="{5F53454F-ED21-05B8-8EEA-337E32DD8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891430"/>
            <a:ext cx="3886200" cy="2914651"/>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a:extLst>
              <a:ext uri="{FF2B5EF4-FFF2-40B4-BE49-F238E27FC236}">
                <a16:creationId xmlns:a16="http://schemas.microsoft.com/office/drawing/2014/main" xmlns="" id="{3C2BE941-1B39-F0F9-E981-78FAE2D78490}"/>
              </a:ext>
            </a:extLst>
          </p:cNvPr>
          <p:cNvSpPr>
            <a:spLocks noGrp="1"/>
          </p:cNvSpPr>
          <p:nvPr>
            <p:ph type="subTitle" idx="4"/>
          </p:nvPr>
        </p:nvSpPr>
        <p:spPr>
          <a:xfrm>
            <a:off x="291818" y="275877"/>
            <a:ext cx="6718582" cy="615553"/>
          </a:xfrm>
        </p:spPr>
        <p:txBody>
          <a:bodyPr/>
          <a:lstStyle/>
          <a:p>
            <a:r>
              <a:rPr lang="en-GB" sz="4000" b="1" dirty="0"/>
              <a:t>Genetics</a:t>
            </a:r>
          </a:p>
        </p:txBody>
      </p:sp>
      <p:sp>
        <p:nvSpPr>
          <p:cNvPr id="5" name="Text Placeholder 4">
            <a:extLst>
              <a:ext uri="{FF2B5EF4-FFF2-40B4-BE49-F238E27FC236}">
                <a16:creationId xmlns:a16="http://schemas.microsoft.com/office/drawing/2014/main" xmlns="" id="{E8D57495-6248-DC6A-9EFC-5DF5D33CE23D}"/>
              </a:ext>
            </a:extLst>
          </p:cNvPr>
          <p:cNvSpPr>
            <a:spLocks noGrp="1"/>
          </p:cNvSpPr>
          <p:nvPr>
            <p:ph type="body" sz="quarter" idx="16"/>
          </p:nvPr>
        </p:nvSpPr>
        <p:spPr/>
        <p:txBody>
          <a:bodyPr/>
          <a:lstStyle/>
          <a:p>
            <a:endParaRPr lang="en-GB"/>
          </a:p>
        </p:txBody>
      </p:sp>
      <p:sp>
        <p:nvSpPr>
          <p:cNvPr id="6" name="Text Placeholder 2">
            <a:extLst>
              <a:ext uri="{FF2B5EF4-FFF2-40B4-BE49-F238E27FC236}">
                <a16:creationId xmlns:a16="http://schemas.microsoft.com/office/drawing/2014/main" xmlns="" id="{C8009253-91D0-BF59-85EE-5E6DFCF5A8D3}"/>
              </a:ext>
            </a:extLst>
          </p:cNvPr>
          <p:cNvSpPr>
            <a:spLocks noGrp="1"/>
          </p:cNvSpPr>
          <p:nvPr/>
        </p:nvSpPr>
        <p:spPr>
          <a:xfrm>
            <a:off x="304800" y="1371600"/>
            <a:ext cx="4800600" cy="4145178"/>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400" b="1" dirty="0">
                <a:latin typeface="+mn-lt"/>
              </a:rPr>
              <a:t>Genes:</a:t>
            </a:r>
            <a:r>
              <a:rPr lang="en-GB" sz="2400" dirty="0">
                <a:latin typeface="+mn-lt"/>
              </a:rPr>
              <a:t> function &amp; composition</a:t>
            </a:r>
          </a:p>
          <a:p>
            <a:pPr marL="12700" indent="0">
              <a:buNone/>
            </a:pPr>
            <a:endParaRPr lang="en-GB" sz="2400" dirty="0">
              <a:latin typeface="+mn-lt"/>
            </a:endParaRPr>
          </a:p>
          <a:p>
            <a:r>
              <a:rPr lang="en-GB" sz="2400" b="1" dirty="0">
                <a:latin typeface="+mn-lt"/>
              </a:rPr>
              <a:t>Heredity: </a:t>
            </a:r>
            <a:r>
              <a:rPr lang="en-GB" sz="2400" dirty="0">
                <a:latin typeface="+mn-lt"/>
              </a:rPr>
              <a:t>inheritance</a:t>
            </a:r>
            <a:endParaRPr lang="en-GB" sz="2400" b="1" dirty="0">
              <a:latin typeface="+mn-lt"/>
            </a:endParaRPr>
          </a:p>
          <a:p>
            <a:pPr marL="12700" indent="0">
              <a:buNone/>
            </a:pPr>
            <a:endParaRPr lang="en-GB" sz="2400" dirty="0">
              <a:latin typeface="+mn-lt"/>
            </a:endParaRPr>
          </a:p>
          <a:p>
            <a:r>
              <a:rPr lang="en-GB" sz="2400" b="1" dirty="0">
                <a:latin typeface="+mn-lt"/>
              </a:rPr>
              <a:t>Variation: </a:t>
            </a:r>
            <a:r>
              <a:rPr lang="en-GB" sz="2400" dirty="0">
                <a:latin typeface="+mn-lt"/>
              </a:rPr>
              <a:t>Difference in DNA sequences between individuals</a:t>
            </a:r>
            <a:endParaRPr lang="en-GB" sz="2400" b="1" dirty="0">
              <a:latin typeface="+mn-lt"/>
            </a:endParaRPr>
          </a:p>
        </p:txBody>
      </p:sp>
      <p:sp>
        <p:nvSpPr>
          <p:cNvPr id="9" name="Text Placeholder 15">
            <a:extLst>
              <a:ext uri="{FF2B5EF4-FFF2-40B4-BE49-F238E27FC236}">
                <a16:creationId xmlns:a16="http://schemas.microsoft.com/office/drawing/2014/main" xmlns="" id="{EFB0EE1D-D563-E0E0-61DC-83E7109D4A48}"/>
              </a:ext>
            </a:extLst>
          </p:cNvPr>
          <p:cNvSpPr txBox="1">
            <a:spLocks/>
          </p:cNvSpPr>
          <p:nvPr/>
        </p:nvSpPr>
        <p:spPr>
          <a:xfrm>
            <a:off x="291816" y="6336779"/>
            <a:ext cx="4443693" cy="146616"/>
          </a:xfrm>
          <a:prstGeom prst="rect">
            <a:avLst/>
          </a:prstGeom>
        </p:spPr>
        <p:txBody>
          <a:bodyPr lIns="0" tIns="0" rIns="0" bIns="0"/>
          <a:lstStyle>
            <a:lvl1pPr marL="0">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Fundamentals of Genetics and Genomics (Genomics Nursing)</a:t>
            </a:r>
          </a:p>
        </p:txBody>
      </p:sp>
      <p:pic>
        <p:nvPicPr>
          <p:cNvPr id="10" name="Picture 9" descr="A picture containing diagram&#10;&#10;Description automatically generated">
            <a:extLst>
              <a:ext uri="{FF2B5EF4-FFF2-40B4-BE49-F238E27FC236}">
                <a16:creationId xmlns:a16="http://schemas.microsoft.com/office/drawing/2014/main" xmlns="" id="{07FC1A32-E9E5-01B4-6D3D-E124FD466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027" y="4020441"/>
            <a:ext cx="4800600" cy="2029835"/>
          </a:xfrm>
          <a:prstGeom prst="rect">
            <a:avLst/>
          </a:prstGeom>
        </p:spPr>
      </p:pic>
      <p:pic>
        <p:nvPicPr>
          <p:cNvPr id="11" name="Picture 10">
            <a:extLst>
              <a:ext uri="{FF2B5EF4-FFF2-40B4-BE49-F238E27FC236}">
                <a16:creationId xmlns:a16="http://schemas.microsoft.com/office/drawing/2014/main" xmlns="" id="{BBE0B487-FD53-53A3-1776-E5F6BF1D13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Tree>
    <p:extLst>
      <p:ext uri="{BB962C8B-B14F-4D97-AF65-F5344CB8AC3E}">
        <p14:creationId xmlns:p14="http://schemas.microsoft.com/office/powerpoint/2010/main" val="1793845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3C2BE941-1B39-F0F9-E981-78FAE2D78490}"/>
              </a:ext>
            </a:extLst>
          </p:cNvPr>
          <p:cNvSpPr>
            <a:spLocks noGrp="1"/>
          </p:cNvSpPr>
          <p:nvPr>
            <p:ph type="subTitle" idx="4"/>
          </p:nvPr>
        </p:nvSpPr>
        <p:spPr>
          <a:xfrm>
            <a:off x="291818" y="275877"/>
            <a:ext cx="6718582" cy="615553"/>
          </a:xfrm>
        </p:spPr>
        <p:txBody>
          <a:bodyPr/>
          <a:lstStyle/>
          <a:p>
            <a:r>
              <a:rPr lang="en-GB" sz="4000" b="1" dirty="0"/>
              <a:t>Genetics</a:t>
            </a:r>
          </a:p>
        </p:txBody>
      </p:sp>
      <p:sp>
        <p:nvSpPr>
          <p:cNvPr id="5" name="Text Placeholder 4">
            <a:extLst>
              <a:ext uri="{FF2B5EF4-FFF2-40B4-BE49-F238E27FC236}">
                <a16:creationId xmlns:a16="http://schemas.microsoft.com/office/drawing/2014/main" xmlns="" id="{E8D57495-6248-DC6A-9EFC-5DF5D33CE23D}"/>
              </a:ext>
            </a:extLst>
          </p:cNvPr>
          <p:cNvSpPr>
            <a:spLocks noGrp="1"/>
          </p:cNvSpPr>
          <p:nvPr>
            <p:ph type="body" sz="quarter" idx="16"/>
          </p:nvPr>
        </p:nvSpPr>
        <p:spPr/>
        <p:txBody>
          <a:bodyPr/>
          <a:lstStyle/>
          <a:p>
            <a:endParaRPr lang="en-GB"/>
          </a:p>
        </p:txBody>
      </p:sp>
      <p:sp>
        <p:nvSpPr>
          <p:cNvPr id="9" name="Text Placeholder 15">
            <a:extLst>
              <a:ext uri="{FF2B5EF4-FFF2-40B4-BE49-F238E27FC236}">
                <a16:creationId xmlns:a16="http://schemas.microsoft.com/office/drawing/2014/main" xmlns="" id="{EFB0EE1D-D563-E0E0-61DC-83E7109D4A48}"/>
              </a:ext>
            </a:extLst>
          </p:cNvPr>
          <p:cNvSpPr txBox="1">
            <a:spLocks/>
          </p:cNvSpPr>
          <p:nvPr/>
        </p:nvSpPr>
        <p:spPr>
          <a:xfrm>
            <a:off x="291816" y="6336779"/>
            <a:ext cx="4443693" cy="146616"/>
          </a:xfrm>
          <a:prstGeom prst="rect">
            <a:avLst/>
          </a:prstGeom>
        </p:spPr>
        <p:txBody>
          <a:bodyPr lIns="0" tIns="0" rIns="0" bIns="0"/>
          <a:lstStyle>
            <a:lvl1pPr marL="0">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Fundamentals of Genetics and Genomics (Genomics Nursing)</a:t>
            </a:r>
          </a:p>
        </p:txBody>
      </p:sp>
      <p:pic>
        <p:nvPicPr>
          <p:cNvPr id="11266" name="Picture 2" descr="Genomics fun facts: genetic similarities">
            <a:extLst>
              <a:ext uri="{FF2B5EF4-FFF2-40B4-BE49-F238E27FC236}">
                <a16:creationId xmlns:a16="http://schemas.microsoft.com/office/drawing/2014/main" xmlns="" id="{2C08588F-AE87-C3EA-E68C-5D2EF36A8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736" y="891430"/>
            <a:ext cx="9424527" cy="53095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6482B00-8853-2181-B42C-85FEA42C57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Tree>
    <p:extLst>
      <p:ext uri="{BB962C8B-B14F-4D97-AF65-F5344CB8AC3E}">
        <p14:creationId xmlns:p14="http://schemas.microsoft.com/office/powerpoint/2010/main" val="2250697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3C2BE941-1B39-F0F9-E981-78FAE2D78490}"/>
              </a:ext>
            </a:extLst>
          </p:cNvPr>
          <p:cNvSpPr>
            <a:spLocks noGrp="1"/>
          </p:cNvSpPr>
          <p:nvPr>
            <p:ph type="subTitle" idx="4"/>
          </p:nvPr>
        </p:nvSpPr>
        <p:spPr>
          <a:xfrm>
            <a:off x="291818" y="275877"/>
            <a:ext cx="6718582" cy="615553"/>
          </a:xfrm>
        </p:spPr>
        <p:txBody>
          <a:bodyPr/>
          <a:lstStyle/>
          <a:p>
            <a:r>
              <a:rPr lang="en-GB" sz="4000" b="1" dirty="0"/>
              <a:t>Genetics</a:t>
            </a:r>
          </a:p>
        </p:txBody>
      </p:sp>
      <p:sp>
        <p:nvSpPr>
          <p:cNvPr id="5" name="Text Placeholder 4">
            <a:extLst>
              <a:ext uri="{FF2B5EF4-FFF2-40B4-BE49-F238E27FC236}">
                <a16:creationId xmlns:a16="http://schemas.microsoft.com/office/drawing/2014/main" xmlns="" id="{E8D57495-6248-DC6A-9EFC-5DF5D33CE23D}"/>
              </a:ext>
            </a:extLst>
          </p:cNvPr>
          <p:cNvSpPr>
            <a:spLocks noGrp="1"/>
          </p:cNvSpPr>
          <p:nvPr>
            <p:ph type="body" sz="quarter" idx="16"/>
          </p:nvPr>
        </p:nvSpPr>
        <p:spPr/>
        <p:txBody>
          <a:bodyPr/>
          <a:lstStyle/>
          <a:p>
            <a:endParaRPr lang="en-GB"/>
          </a:p>
        </p:txBody>
      </p:sp>
      <p:sp>
        <p:nvSpPr>
          <p:cNvPr id="9" name="Text Placeholder 15">
            <a:extLst>
              <a:ext uri="{FF2B5EF4-FFF2-40B4-BE49-F238E27FC236}">
                <a16:creationId xmlns:a16="http://schemas.microsoft.com/office/drawing/2014/main" xmlns="" id="{EFB0EE1D-D563-E0E0-61DC-83E7109D4A48}"/>
              </a:ext>
            </a:extLst>
          </p:cNvPr>
          <p:cNvSpPr txBox="1">
            <a:spLocks/>
          </p:cNvSpPr>
          <p:nvPr/>
        </p:nvSpPr>
        <p:spPr>
          <a:xfrm>
            <a:off x="291816" y="6336779"/>
            <a:ext cx="4443693" cy="146616"/>
          </a:xfrm>
          <a:prstGeom prst="rect">
            <a:avLst/>
          </a:prstGeom>
        </p:spPr>
        <p:txBody>
          <a:bodyPr lIns="0" tIns="0" rIns="0" bIns="0"/>
          <a:lstStyle>
            <a:lvl1pPr marL="0">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Fundamentals of Genetics and Genomics (Genomics Nursing)</a:t>
            </a:r>
          </a:p>
        </p:txBody>
      </p:sp>
      <p:pic>
        <p:nvPicPr>
          <p:cNvPr id="12290" name="Picture 2" descr="Genomics fun facts: DNA distance">
            <a:extLst>
              <a:ext uri="{FF2B5EF4-FFF2-40B4-BE49-F238E27FC236}">
                <a16:creationId xmlns:a16="http://schemas.microsoft.com/office/drawing/2014/main" xmlns="" id="{D159C8CB-9D94-E79A-CB20-F2A77BFA2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990" y="872034"/>
            <a:ext cx="9576019" cy="539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F13FEBA-E795-35DB-6482-4583985EB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spTree>
    <p:extLst>
      <p:ext uri="{BB962C8B-B14F-4D97-AF65-F5344CB8AC3E}">
        <p14:creationId xmlns:p14="http://schemas.microsoft.com/office/powerpoint/2010/main" val="1334937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3C2BE941-1B39-F0F9-E981-78FAE2D78490}"/>
              </a:ext>
            </a:extLst>
          </p:cNvPr>
          <p:cNvSpPr>
            <a:spLocks noGrp="1"/>
          </p:cNvSpPr>
          <p:nvPr>
            <p:ph type="subTitle" idx="4"/>
          </p:nvPr>
        </p:nvSpPr>
        <p:spPr>
          <a:xfrm>
            <a:off x="291818" y="275877"/>
            <a:ext cx="6718582" cy="615553"/>
          </a:xfrm>
        </p:spPr>
        <p:txBody>
          <a:bodyPr/>
          <a:lstStyle/>
          <a:p>
            <a:r>
              <a:rPr lang="en-GB" sz="4000" b="1" dirty="0"/>
              <a:t>Genomics</a:t>
            </a:r>
          </a:p>
        </p:txBody>
      </p:sp>
      <p:sp>
        <p:nvSpPr>
          <p:cNvPr id="5" name="Text Placeholder 4">
            <a:extLst>
              <a:ext uri="{FF2B5EF4-FFF2-40B4-BE49-F238E27FC236}">
                <a16:creationId xmlns:a16="http://schemas.microsoft.com/office/drawing/2014/main" xmlns="" id="{E8D57495-6248-DC6A-9EFC-5DF5D33CE23D}"/>
              </a:ext>
            </a:extLst>
          </p:cNvPr>
          <p:cNvSpPr>
            <a:spLocks noGrp="1"/>
          </p:cNvSpPr>
          <p:nvPr>
            <p:ph type="body" sz="quarter" idx="16"/>
          </p:nvPr>
        </p:nvSpPr>
        <p:spPr/>
        <p:txBody>
          <a:bodyPr/>
          <a:lstStyle/>
          <a:p>
            <a:endParaRPr lang="en-GB"/>
          </a:p>
        </p:txBody>
      </p:sp>
      <p:sp>
        <p:nvSpPr>
          <p:cNvPr id="6" name="Text Placeholder 2">
            <a:extLst>
              <a:ext uri="{FF2B5EF4-FFF2-40B4-BE49-F238E27FC236}">
                <a16:creationId xmlns:a16="http://schemas.microsoft.com/office/drawing/2014/main" xmlns="" id="{F5015E1B-135E-FE45-88FF-AD80AA7F3874}"/>
              </a:ext>
            </a:extLst>
          </p:cNvPr>
          <p:cNvSpPr>
            <a:spLocks noGrp="1"/>
          </p:cNvSpPr>
          <p:nvPr/>
        </p:nvSpPr>
        <p:spPr>
          <a:xfrm>
            <a:off x="304800" y="1506982"/>
            <a:ext cx="5029200" cy="4009795"/>
          </a:xfrm>
          <a:prstGeom prst="rect">
            <a:avLst/>
          </a:prstGeom>
        </p:spPr>
        <p:txBody>
          <a:bodyPr lIns="0" tIns="0" rIns="0" bIns="0"/>
          <a:lstStyle>
            <a:lvl1pPr marL="283210" marR="212725" indent="-270510" algn="l" defTabSz="914400" rtl="0" eaLnBrk="1" latinLnBrk="0" hangingPunct="1">
              <a:lnSpc>
                <a:spcPct val="100000"/>
              </a:lnSpc>
              <a:spcBef>
                <a:spcPts val="680"/>
              </a:spcBef>
              <a:buClr>
                <a:srgbClr val="00A499"/>
              </a:buClr>
              <a:buFont typeface="Arial"/>
              <a:buChar char="•"/>
              <a:tabLst>
                <a:tab pos="283210" algn="l"/>
                <a:tab pos="283845" algn="l"/>
              </a:tabLst>
              <a:defRPr lang="en-GB" sz="1600" kern="1200" spc="-25" dirty="0">
                <a:solidFill>
                  <a:srgbClr val="425563"/>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400" b="1" dirty="0">
                <a:latin typeface="+mn-lt"/>
              </a:rPr>
              <a:t>Complete set of genetic information</a:t>
            </a:r>
          </a:p>
          <a:p>
            <a:endParaRPr lang="en-GB" sz="2400" b="1" dirty="0">
              <a:latin typeface="+mn-lt"/>
            </a:endParaRPr>
          </a:p>
          <a:p>
            <a:r>
              <a:rPr lang="en-GB" sz="2400" b="1" dirty="0">
                <a:latin typeface="+mn-lt"/>
              </a:rPr>
              <a:t>20000 to 25000 genes</a:t>
            </a:r>
          </a:p>
          <a:p>
            <a:pPr marL="12700" indent="0">
              <a:buNone/>
            </a:pPr>
            <a:endParaRPr lang="en-GB" sz="2400" dirty="0">
              <a:latin typeface="+mn-lt"/>
            </a:endParaRPr>
          </a:p>
          <a:p>
            <a:pPr marL="12700" indent="0">
              <a:buNone/>
            </a:pPr>
            <a:endParaRPr lang="en-GB" sz="2400" dirty="0">
              <a:latin typeface="+mn-lt"/>
            </a:endParaRPr>
          </a:p>
          <a:p>
            <a:pPr marL="12700" indent="0">
              <a:buNone/>
            </a:pPr>
            <a:endParaRPr lang="en-GB" sz="2400" dirty="0">
              <a:latin typeface="+mn-lt"/>
            </a:endParaRPr>
          </a:p>
        </p:txBody>
      </p:sp>
      <p:sp>
        <p:nvSpPr>
          <p:cNvPr id="9" name="Text Placeholder 15">
            <a:extLst>
              <a:ext uri="{FF2B5EF4-FFF2-40B4-BE49-F238E27FC236}">
                <a16:creationId xmlns:a16="http://schemas.microsoft.com/office/drawing/2014/main" xmlns="" id="{1959BF5B-02E9-4E6A-E48B-A616C6C42D7E}"/>
              </a:ext>
            </a:extLst>
          </p:cNvPr>
          <p:cNvSpPr txBox="1">
            <a:spLocks/>
          </p:cNvSpPr>
          <p:nvPr/>
        </p:nvSpPr>
        <p:spPr>
          <a:xfrm>
            <a:off x="291816" y="6336779"/>
            <a:ext cx="4443693" cy="146616"/>
          </a:xfrm>
          <a:prstGeom prst="rect">
            <a:avLst/>
          </a:prstGeom>
        </p:spPr>
        <p:txBody>
          <a:bodyPr lIns="0" tIns="0" rIns="0" bIns="0"/>
          <a:lstStyle>
            <a:lvl1pPr marL="0">
              <a:defRPr kumimoji="0" lang="en-GB" sz="800" b="1" i="0" u="none" strike="noStrike" kern="1200" cap="none" spc="0" normalizeH="0" baseline="0" dirty="0" smtClean="0">
                <a:ln>
                  <a:noFill/>
                </a:ln>
                <a:solidFill>
                  <a:srgbClr val="768692"/>
                </a:solidFill>
                <a:effectLst/>
                <a:uLnTx/>
                <a:uFillTx/>
                <a:latin typeface="+mn-lt"/>
                <a:ea typeface="+mn-ea"/>
                <a:cs typeface="Helvetic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Fundamentals of Genetics and Genomics (Genomics Nursing)</a:t>
            </a:r>
          </a:p>
        </p:txBody>
      </p:sp>
      <p:pic>
        <p:nvPicPr>
          <p:cNvPr id="10" name="Picture 9">
            <a:extLst>
              <a:ext uri="{FF2B5EF4-FFF2-40B4-BE49-F238E27FC236}">
                <a16:creationId xmlns:a16="http://schemas.microsoft.com/office/drawing/2014/main" xmlns="" id="{E79338DB-5C67-0EAA-2338-F49EAD5DC8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0" y="6033150"/>
            <a:ext cx="2516660" cy="824850"/>
          </a:xfrm>
          <a:prstGeom prst="rect">
            <a:avLst/>
          </a:prstGeom>
        </p:spPr>
      </p:pic>
      <p:pic>
        <p:nvPicPr>
          <p:cNvPr id="8196" name="Picture 4">
            <a:extLst>
              <a:ext uri="{FF2B5EF4-FFF2-40B4-BE49-F238E27FC236}">
                <a16:creationId xmlns:a16="http://schemas.microsoft.com/office/drawing/2014/main" xmlns="" id="{C58C57FB-09B6-0E9C-AB4D-491C89DE3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79264"/>
            <a:ext cx="7713112" cy="462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79291"/>
      </p:ext>
    </p:extLst>
  </p:cSld>
  <p:clrMapOvr>
    <a:masterClrMapping/>
  </p:clrMapOvr>
</p:sld>
</file>

<file path=ppt/theme/theme1.xml><?xml version="1.0" encoding="utf-8"?>
<a:theme xmlns:a="http://schemas.openxmlformats.org/drawingml/2006/main" name="Office Theme">
  <a:themeElements>
    <a:clrScheme name="NHS_SGUHFT_Colour Theme">
      <a:dk1>
        <a:srgbClr val="425563"/>
      </a:dk1>
      <a:lt1>
        <a:sysClr val="window" lastClr="FFFFFF"/>
      </a:lt1>
      <a:dk2>
        <a:srgbClr val="768692"/>
      </a:dk2>
      <a:lt2>
        <a:srgbClr val="FFFFFF"/>
      </a:lt2>
      <a:accent1>
        <a:srgbClr val="E8EDEE"/>
      </a:accent1>
      <a:accent2>
        <a:srgbClr val="00A499"/>
      </a:accent2>
      <a:accent3>
        <a:srgbClr val="ED8B00"/>
      </a:accent3>
      <a:accent4>
        <a:srgbClr val="78BE20"/>
      </a:accent4>
      <a:accent5>
        <a:srgbClr val="AE2573"/>
      </a:accent5>
      <a:accent6>
        <a:srgbClr val="FFFFFF"/>
      </a:accent6>
      <a:hlink>
        <a:srgbClr val="425563"/>
      </a:hlink>
      <a:folHlink>
        <a:srgbClr val="768692"/>
      </a:folHlink>
    </a:clrScheme>
    <a:fontScheme name="NHS_SGUHFT_Fonts">
      <a:majorFont>
        <a:latin typeface="Calibri"/>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8319</TotalTime>
  <Words>3912</Words>
  <Application>Microsoft Office PowerPoint</Application>
  <PresentationFormat>Custom</PresentationFormat>
  <Paragraphs>408</Paragraphs>
  <Slides>49</Slides>
  <Notes>49</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Fundamentals of Genetics and Genomics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Blue presentation  title slide</dc:title>
  <dc:creator>CHARNELLE</dc:creator>
  <cp:lastModifiedBy>Remnant, Sally-Ann</cp:lastModifiedBy>
  <cp:revision>106</cp:revision>
  <cp:lastPrinted>2023-03-24T17:14:11Z</cp:lastPrinted>
  <dcterms:created xsi:type="dcterms:W3CDTF">2019-08-26T19:56:29Z</dcterms:created>
  <dcterms:modified xsi:type="dcterms:W3CDTF">2024-06-25T08:53:27Z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2019-08-22T00:00:00Z</vt:filetime>
  </property>
  <property fmtid="{D5CDD505-2E9C-101B-9397-08002B2CF9AE}" pid="3" name="Creator">
    <vt:lpwstr>Adobe InDesign CC 14.0 (Macintosh)</vt:lpwstr>
  </property>
  <property fmtid="{D5CDD505-2E9C-101B-9397-08002B2CF9AE}" pid="4" name="LastSaved">
    <vt:filetime>2019-08-26T00:00:00Z</vt:filetime>
  </property>
</Properties>
</file>